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Lst>
  <p:notesMasterIdLst>
    <p:notesMasterId r:id="rId25"/>
  </p:notesMasterIdLst>
  <p:sldIdLst>
    <p:sldId id="256" r:id="rId3"/>
    <p:sldId id="353" r:id="rId4"/>
    <p:sldId id="257" r:id="rId5"/>
    <p:sldId id="258" r:id="rId6"/>
    <p:sldId id="266" r:id="rId7"/>
    <p:sldId id="341" r:id="rId8"/>
    <p:sldId id="260" r:id="rId9"/>
    <p:sldId id="261" r:id="rId10"/>
    <p:sldId id="355" r:id="rId11"/>
    <p:sldId id="354" r:id="rId12"/>
    <p:sldId id="352" r:id="rId13"/>
    <p:sldId id="348" r:id="rId14"/>
    <p:sldId id="350" r:id="rId15"/>
    <p:sldId id="357" r:id="rId16"/>
    <p:sldId id="358" r:id="rId17"/>
    <p:sldId id="359" r:id="rId18"/>
    <p:sldId id="360" r:id="rId19"/>
    <p:sldId id="361" r:id="rId20"/>
    <p:sldId id="362" r:id="rId21"/>
    <p:sldId id="349" r:id="rId22"/>
    <p:sldId id="351" r:id="rId23"/>
    <p:sldId id="356"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E66676-9683-4D08-A474-B51C4C30E5F7}" v="86" dt="2022-03-07T10:52:32.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824" autoAdjust="0"/>
  </p:normalViewPr>
  <p:slideViewPr>
    <p:cSldViewPr snapToGrid="0">
      <p:cViewPr varScale="1">
        <p:scale>
          <a:sx n="55" d="100"/>
          <a:sy n="55" d="100"/>
        </p:scale>
        <p:origin x="171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66E66676-9683-4D08-A474-B51C4C30E5F7}"/>
    <pc:docChg chg="undo custSel addSld delSld modSld sldOrd delMainMaster">
      <pc:chgData name="Gerjan de Ruiter" userId="5d7c516b-9dcd-41a8-99d3-54425d29895b" providerId="ADAL" clId="{66E66676-9683-4D08-A474-B51C4C30E5F7}" dt="2022-03-07T10:52:32.037" v="2305"/>
      <pc:docMkLst>
        <pc:docMk/>
      </pc:docMkLst>
      <pc:sldChg chg="modSp add mod ord">
        <pc:chgData name="Gerjan de Ruiter" userId="5d7c516b-9dcd-41a8-99d3-54425d29895b" providerId="ADAL" clId="{66E66676-9683-4D08-A474-B51C4C30E5F7}" dt="2022-03-07T08:02:26.589" v="729" actId="20577"/>
        <pc:sldMkLst>
          <pc:docMk/>
          <pc:sldMk cId="1455760885" sldId="257"/>
        </pc:sldMkLst>
        <pc:spChg chg="mod">
          <ac:chgData name="Gerjan de Ruiter" userId="5d7c516b-9dcd-41a8-99d3-54425d29895b" providerId="ADAL" clId="{66E66676-9683-4D08-A474-B51C4C30E5F7}" dt="2022-03-07T08:02:26.589" v="729" actId="20577"/>
          <ac:spMkLst>
            <pc:docMk/>
            <pc:sldMk cId="1455760885" sldId="257"/>
            <ac:spMk id="5" creationId="{599893E1-B7DA-4988-AA10-5F62527FCEEE}"/>
          </ac:spMkLst>
        </pc:spChg>
      </pc:sldChg>
      <pc:sldChg chg="add">
        <pc:chgData name="Gerjan de Ruiter" userId="5d7c516b-9dcd-41a8-99d3-54425d29895b" providerId="ADAL" clId="{66E66676-9683-4D08-A474-B51C4C30E5F7}" dt="2022-03-07T07:31:34.941" v="1"/>
        <pc:sldMkLst>
          <pc:docMk/>
          <pc:sldMk cId="3195118898" sldId="258"/>
        </pc:sldMkLst>
      </pc:sldChg>
      <pc:sldChg chg="modSp add mod">
        <pc:chgData name="Gerjan de Ruiter" userId="5d7c516b-9dcd-41a8-99d3-54425d29895b" providerId="ADAL" clId="{66E66676-9683-4D08-A474-B51C4C30E5F7}" dt="2022-03-07T07:44:22.310" v="20" actId="12"/>
        <pc:sldMkLst>
          <pc:docMk/>
          <pc:sldMk cId="1804061839" sldId="260"/>
        </pc:sldMkLst>
        <pc:spChg chg="mod">
          <ac:chgData name="Gerjan de Ruiter" userId="5d7c516b-9dcd-41a8-99d3-54425d29895b" providerId="ADAL" clId="{66E66676-9683-4D08-A474-B51C4C30E5F7}" dt="2022-03-07T07:44:03.060" v="15" actId="14100"/>
          <ac:spMkLst>
            <pc:docMk/>
            <pc:sldMk cId="1804061839" sldId="260"/>
            <ac:spMk id="2" creationId="{EA907553-9FC1-450F-8FBF-108C484E3D58}"/>
          </ac:spMkLst>
        </pc:spChg>
        <pc:spChg chg="mod">
          <ac:chgData name="Gerjan de Ruiter" userId="5d7c516b-9dcd-41a8-99d3-54425d29895b" providerId="ADAL" clId="{66E66676-9683-4D08-A474-B51C4C30E5F7}" dt="2022-03-07T07:44:22.310" v="20" actId="12"/>
          <ac:spMkLst>
            <pc:docMk/>
            <pc:sldMk cId="1804061839" sldId="260"/>
            <ac:spMk id="3" creationId="{38833FBE-DB9E-48E1-ABF1-26F2FFC15F08}"/>
          </ac:spMkLst>
        </pc:spChg>
      </pc:sldChg>
      <pc:sldChg chg="addSp delSp modSp add mod">
        <pc:chgData name="Gerjan de Ruiter" userId="5d7c516b-9dcd-41a8-99d3-54425d29895b" providerId="ADAL" clId="{66E66676-9683-4D08-A474-B51C4C30E5F7}" dt="2022-03-07T08:41:07.098" v="933" actId="20577"/>
        <pc:sldMkLst>
          <pc:docMk/>
          <pc:sldMk cId="1619509048" sldId="261"/>
        </pc:sldMkLst>
        <pc:spChg chg="mod">
          <ac:chgData name="Gerjan de Ruiter" userId="5d7c516b-9dcd-41a8-99d3-54425d29895b" providerId="ADAL" clId="{66E66676-9683-4D08-A474-B51C4C30E5F7}" dt="2022-03-07T08:41:07.098" v="933" actId="20577"/>
          <ac:spMkLst>
            <pc:docMk/>
            <pc:sldMk cId="1619509048" sldId="261"/>
            <ac:spMk id="3" creationId="{38833FBE-DB9E-48E1-ABF1-26F2FFC15F08}"/>
          </ac:spMkLst>
        </pc:spChg>
        <pc:spChg chg="add del mod">
          <ac:chgData name="Gerjan de Ruiter" userId="5d7c516b-9dcd-41a8-99d3-54425d29895b" providerId="ADAL" clId="{66E66676-9683-4D08-A474-B51C4C30E5F7}" dt="2022-03-07T07:48:03.471" v="182"/>
          <ac:spMkLst>
            <pc:docMk/>
            <pc:sldMk cId="1619509048" sldId="261"/>
            <ac:spMk id="4" creationId="{A8286795-830A-42E5-9319-DC49AAF0218C}"/>
          </ac:spMkLst>
        </pc:spChg>
        <pc:picChg chg="add mod">
          <ac:chgData name="Gerjan de Ruiter" userId="5d7c516b-9dcd-41a8-99d3-54425d29895b" providerId="ADAL" clId="{66E66676-9683-4D08-A474-B51C4C30E5F7}" dt="2022-03-07T07:48:13.196" v="184" actId="1076"/>
          <ac:picMkLst>
            <pc:docMk/>
            <pc:sldMk cId="1619509048" sldId="261"/>
            <ac:picMk id="1026" creationId="{734F9367-9D60-42B2-A059-997521F4AACE}"/>
          </ac:picMkLst>
        </pc:picChg>
        <pc:picChg chg="del">
          <ac:chgData name="Gerjan de Ruiter" userId="5d7c516b-9dcd-41a8-99d3-54425d29895b" providerId="ADAL" clId="{66E66676-9683-4D08-A474-B51C4C30E5F7}" dt="2022-03-07T07:48:01.737" v="181" actId="478"/>
          <ac:picMkLst>
            <pc:docMk/>
            <pc:sldMk cId="1619509048" sldId="261"/>
            <ac:picMk id="1028" creationId="{9831363E-F99B-45E1-877A-449A0CD3E21C}"/>
          </ac:picMkLst>
        </pc:picChg>
      </pc:sldChg>
      <pc:sldChg chg="add del">
        <pc:chgData name="Gerjan de Ruiter" userId="5d7c516b-9dcd-41a8-99d3-54425d29895b" providerId="ADAL" clId="{66E66676-9683-4D08-A474-B51C4C30E5F7}" dt="2022-03-07T07:46:30.756" v="138"/>
        <pc:sldMkLst>
          <pc:docMk/>
          <pc:sldMk cId="1439013969" sldId="262"/>
        </pc:sldMkLst>
      </pc:sldChg>
      <pc:sldChg chg="add">
        <pc:chgData name="Gerjan de Ruiter" userId="5d7c516b-9dcd-41a8-99d3-54425d29895b" providerId="ADAL" clId="{66E66676-9683-4D08-A474-B51C4C30E5F7}" dt="2022-03-07T10:52:32.037" v="2305"/>
        <pc:sldMkLst>
          <pc:docMk/>
          <pc:sldMk cId="2445282439" sldId="266"/>
        </pc:sldMkLst>
      </pc:sldChg>
      <pc:sldChg chg="modSp add mod ord">
        <pc:chgData name="Gerjan de Ruiter" userId="5d7c516b-9dcd-41a8-99d3-54425d29895b" providerId="ADAL" clId="{66E66676-9683-4D08-A474-B51C4C30E5F7}" dt="2022-03-07T07:46:55.150" v="179"/>
        <pc:sldMkLst>
          <pc:docMk/>
          <pc:sldMk cId="3228652041" sldId="341"/>
        </pc:sldMkLst>
        <pc:spChg chg="mod">
          <ac:chgData name="Gerjan de Ruiter" userId="5d7c516b-9dcd-41a8-99d3-54425d29895b" providerId="ADAL" clId="{66E66676-9683-4D08-A474-B51C4C30E5F7}" dt="2022-03-07T07:46:52.384" v="177" actId="14100"/>
          <ac:spMkLst>
            <pc:docMk/>
            <pc:sldMk cId="3228652041" sldId="341"/>
            <ac:spMk id="7" creationId="{019A3291-F6A3-47BF-A11E-F8F0C102A092}"/>
          </ac:spMkLst>
        </pc:spChg>
      </pc:sldChg>
      <pc:sldChg chg="modSp add mod ord">
        <pc:chgData name="Gerjan de Ruiter" userId="5d7c516b-9dcd-41a8-99d3-54425d29895b" providerId="ADAL" clId="{66E66676-9683-4D08-A474-B51C4C30E5F7}" dt="2022-03-07T08:44:36.948" v="1306" actId="1076"/>
        <pc:sldMkLst>
          <pc:docMk/>
          <pc:sldMk cId="714972224" sldId="348"/>
        </pc:sldMkLst>
        <pc:spChg chg="mod">
          <ac:chgData name="Gerjan de Ruiter" userId="5d7c516b-9dcd-41a8-99d3-54425d29895b" providerId="ADAL" clId="{66E66676-9683-4D08-A474-B51C4C30E5F7}" dt="2022-03-07T07:48:30.405" v="196" actId="114"/>
          <ac:spMkLst>
            <pc:docMk/>
            <pc:sldMk cId="714972224" sldId="348"/>
            <ac:spMk id="2" creationId="{670E3CC6-FD59-47E6-91F6-BCB2EAAAE4E8}"/>
          </ac:spMkLst>
        </pc:spChg>
        <pc:picChg chg="mod">
          <ac:chgData name="Gerjan de Ruiter" userId="5d7c516b-9dcd-41a8-99d3-54425d29895b" providerId="ADAL" clId="{66E66676-9683-4D08-A474-B51C4C30E5F7}" dt="2022-03-07T08:44:36.948" v="1306" actId="1076"/>
          <ac:picMkLst>
            <pc:docMk/>
            <pc:sldMk cId="714972224" sldId="348"/>
            <ac:picMk id="6" creationId="{EA0BE5A8-7F5C-476B-A5CD-9BD89BE208A4}"/>
          </ac:picMkLst>
        </pc:picChg>
        <pc:picChg chg="mod">
          <ac:chgData name="Gerjan de Ruiter" userId="5d7c516b-9dcd-41a8-99d3-54425d29895b" providerId="ADAL" clId="{66E66676-9683-4D08-A474-B51C4C30E5F7}" dt="2022-03-07T08:44:35.351" v="1305" actId="14100"/>
          <ac:picMkLst>
            <pc:docMk/>
            <pc:sldMk cId="714972224" sldId="348"/>
            <ac:picMk id="2050" creationId="{EDD7B350-B220-4004-8F51-397D9F3C8A91}"/>
          </ac:picMkLst>
        </pc:picChg>
      </pc:sldChg>
      <pc:sldChg chg="addSp delSp modSp new mod ord modClrScheme chgLayout">
        <pc:chgData name="Gerjan de Ruiter" userId="5d7c516b-9dcd-41a8-99d3-54425d29895b" providerId="ADAL" clId="{66E66676-9683-4D08-A474-B51C4C30E5F7}" dt="2022-03-07T07:49:33.679" v="278"/>
        <pc:sldMkLst>
          <pc:docMk/>
          <pc:sldMk cId="3827242920" sldId="349"/>
        </pc:sldMkLst>
        <pc:spChg chg="del mod ord">
          <ac:chgData name="Gerjan de Ruiter" userId="5d7c516b-9dcd-41a8-99d3-54425d29895b" providerId="ADAL" clId="{66E66676-9683-4D08-A474-B51C4C30E5F7}" dt="2022-03-07T07:48:55.756" v="198" actId="700"/>
          <ac:spMkLst>
            <pc:docMk/>
            <pc:sldMk cId="3827242920" sldId="349"/>
            <ac:spMk id="2" creationId="{8502E1C9-D512-46B1-8F7A-2B0222F8329B}"/>
          </ac:spMkLst>
        </pc:spChg>
        <pc:spChg chg="del mod ord">
          <ac:chgData name="Gerjan de Ruiter" userId="5d7c516b-9dcd-41a8-99d3-54425d29895b" providerId="ADAL" clId="{66E66676-9683-4D08-A474-B51C4C30E5F7}" dt="2022-03-07T07:48:55.756" v="198" actId="700"/>
          <ac:spMkLst>
            <pc:docMk/>
            <pc:sldMk cId="3827242920" sldId="349"/>
            <ac:spMk id="3" creationId="{1466B4BB-FD25-4C24-8537-F63A07C85C83}"/>
          </ac:spMkLst>
        </pc:spChg>
        <pc:spChg chg="del mod ord">
          <ac:chgData name="Gerjan de Ruiter" userId="5d7c516b-9dcd-41a8-99d3-54425d29895b" providerId="ADAL" clId="{66E66676-9683-4D08-A474-B51C4C30E5F7}" dt="2022-03-07T07:48:55.756" v="198" actId="700"/>
          <ac:spMkLst>
            <pc:docMk/>
            <pc:sldMk cId="3827242920" sldId="349"/>
            <ac:spMk id="4" creationId="{B6EDB754-F8A9-4356-A438-A6DE9C34B5B0}"/>
          </ac:spMkLst>
        </pc:spChg>
        <pc:spChg chg="add del mod ord">
          <ac:chgData name="Gerjan de Ruiter" userId="5d7c516b-9dcd-41a8-99d3-54425d29895b" providerId="ADAL" clId="{66E66676-9683-4D08-A474-B51C4C30E5F7}" dt="2022-03-07T07:49:03.485" v="199" actId="700"/>
          <ac:spMkLst>
            <pc:docMk/>
            <pc:sldMk cId="3827242920" sldId="349"/>
            <ac:spMk id="5" creationId="{094AA939-BF2D-4CB2-8647-DDD9F3487CE9}"/>
          </ac:spMkLst>
        </pc:spChg>
        <pc:spChg chg="add del mod ord">
          <ac:chgData name="Gerjan de Ruiter" userId="5d7c516b-9dcd-41a8-99d3-54425d29895b" providerId="ADAL" clId="{66E66676-9683-4D08-A474-B51C4C30E5F7}" dt="2022-03-07T07:49:03.485" v="199" actId="700"/>
          <ac:spMkLst>
            <pc:docMk/>
            <pc:sldMk cId="3827242920" sldId="349"/>
            <ac:spMk id="6" creationId="{4DC59DE4-36B3-46A1-BCBC-9DBBC2118907}"/>
          </ac:spMkLst>
        </pc:spChg>
        <pc:spChg chg="add del mod ord">
          <ac:chgData name="Gerjan de Ruiter" userId="5d7c516b-9dcd-41a8-99d3-54425d29895b" providerId="ADAL" clId="{66E66676-9683-4D08-A474-B51C4C30E5F7}" dt="2022-03-07T07:49:03.485" v="199" actId="700"/>
          <ac:spMkLst>
            <pc:docMk/>
            <pc:sldMk cId="3827242920" sldId="349"/>
            <ac:spMk id="7" creationId="{47A9228F-9ABA-46B5-B92B-007A23FEEE10}"/>
          </ac:spMkLst>
        </pc:spChg>
        <pc:spChg chg="add mod ord">
          <ac:chgData name="Gerjan de Ruiter" userId="5d7c516b-9dcd-41a8-99d3-54425d29895b" providerId="ADAL" clId="{66E66676-9683-4D08-A474-B51C4C30E5F7}" dt="2022-03-07T07:49:31.271" v="276" actId="20577"/>
          <ac:spMkLst>
            <pc:docMk/>
            <pc:sldMk cId="3827242920" sldId="349"/>
            <ac:spMk id="8" creationId="{27200716-47E9-400B-AF4E-E3E5C0AA7F64}"/>
          </ac:spMkLst>
        </pc:spChg>
      </pc:sldChg>
      <pc:sldChg chg="add">
        <pc:chgData name="Gerjan de Ruiter" userId="5d7c516b-9dcd-41a8-99d3-54425d29895b" providerId="ADAL" clId="{66E66676-9683-4D08-A474-B51C4C30E5F7}" dt="2022-03-07T07:49:15.273" v="241"/>
        <pc:sldMkLst>
          <pc:docMk/>
          <pc:sldMk cId="3742317222" sldId="350"/>
        </pc:sldMkLst>
      </pc:sldChg>
      <pc:sldChg chg="add del ord setBg">
        <pc:chgData name="Gerjan de Ruiter" userId="5d7c516b-9dcd-41a8-99d3-54425d29895b" providerId="ADAL" clId="{66E66676-9683-4D08-A474-B51C4C30E5F7}" dt="2022-03-07T10:46:19.329" v="2304"/>
        <pc:sldMkLst>
          <pc:docMk/>
          <pc:sldMk cId="2511553166" sldId="351"/>
        </pc:sldMkLst>
      </pc:sldChg>
      <pc:sldChg chg="addSp delSp modSp new mod ord modClrScheme chgLayout">
        <pc:chgData name="Gerjan de Ruiter" userId="5d7c516b-9dcd-41a8-99d3-54425d29895b" providerId="ADAL" clId="{66E66676-9683-4D08-A474-B51C4C30E5F7}" dt="2022-03-07T08:48:36.054" v="1618" actId="20577"/>
        <pc:sldMkLst>
          <pc:docMk/>
          <pc:sldMk cId="2408213122" sldId="352"/>
        </pc:sldMkLst>
        <pc:spChg chg="del mod ord">
          <ac:chgData name="Gerjan de Ruiter" userId="5d7c516b-9dcd-41a8-99d3-54425d29895b" providerId="ADAL" clId="{66E66676-9683-4D08-A474-B51C4C30E5F7}" dt="2022-03-07T07:54:30.784" v="288" actId="700"/>
          <ac:spMkLst>
            <pc:docMk/>
            <pc:sldMk cId="2408213122" sldId="352"/>
            <ac:spMk id="2" creationId="{4B8EE476-F8AD-4AB9-AE84-39D4E91DBE3F}"/>
          </ac:spMkLst>
        </pc:spChg>
        <pc:spChg chg="add mod ord">
          <ac:chgData name="Gerjan de Ruiter" userId="5d7c516b-9dcd-41a8-99d3-54425d29895b" providerId="ADAL" clId="{66E66676-9683-4D08-A474-B51C4C30E5F7}" dt="2022-03-07T07:58:28.216" v="408" actId="404"/>
          <ac:spMkLst>
            <pc:docMk/>
            <pc:sldMk cId="2408213122" sldId="352"/>
            <ac:spMk id="3" creationId="{5F673C93-23ED-4E85-8880-052CA94F55D5}"/>
          </ac:spMkLst>
        </pc:spChg>
        <pc:spChg chg="add mod ord">
          <ac:chgData name="Gerjan de Ruiter" userId="5d7c516b-9dcd-41a8-99d3-54425d29895b" providerId="ADAL" clId="{66E66676-9683-4D08-A474-B51C4C30E5F7}" dt="2022-03-07T08:48:36.054" v="1618" actId="20577"/>
          <ac:spMkLst>
            <pc:docMk/>
            <pc:sldMk cId="2408213122" sldId="352"/>
            <ac:spMk id="4" creationId="{C8419EEE-3851-4E6E-A458-1B8296B218B2}"/>
          </ac:spMkLst>
        </pc:spChg>
        <pc:spChg chg="add del mod ord">
          <ac:chgData name="Gerjan de Ruiter" userId="5d7c516b-9dcd-41a8-99d3-54425d29895b" providerId="ADAL" clId="{66E66676-9683-4D08-A474-B51C4C30E5F7}" dt="2022-03-07T07:54:32.389" v="289" actId="22"/>
          <ac:spMkLst>
            <pc:docMk/>
            <pc:sldMk cId="2408213122" sldId="352"/>
            <ac:spMk id="5" creationId="{3FE5C2E2-A2A4-433A-B7FC-0844A3A54865}"/>
          </ac:spMkLst>
        </pc:spChg>
        <pc:spChg chg="add mod ord">
          <ac:chgData name="Gerjan de Ruiter" userId="5d7c516b-9dcd-41a8-99d3-54425d29895b" providerId="ADAL" clId="{66E66676-9683-4D08-A474-B51C4C30E5F7}" dt="2022-03-07T07:54:30.784" v="288" actId="700"/>
          <ac:spMkLst>
            <pc:docMk/>
            <pc:sldMk cId="2408213122" sldId="352"/>
            <ac:spMk id="6" creationId="{6C76297F-4412-40E4-A84A-B040E1FDBD77}"/>
          </ac:spMkLst>
        </pc:spChg>
        <pc:picChg chg="add mod ord modCrop">
          <ac:chgData name="Gerjan de Ruiter" userId="5d7c516b-9dcd-41a8-99d3-54425d29895b" providerId="ADAL" clId="{66E66676-9683-4D08-A474-B51C4C30E5F7}" dt="2022-03-07T07:58:37.198" v="410" actId="1076"/>
          <ac:picMkLst>
            <pc:docMk/>
            <pc:sldMk cId="2408213122" sldId="352"/>
            <ac:picMk id="8" creationId="{EC0D4565-2D99-4D3A-8C98-10731B15ACF9}"/>
          </ac:picMkLst>
        </pc:picChg>
        <pc:picChg chg="add mod">
          <ac:chgData name="Gerjan de Ruiter" userId="5d7c516b-9dcd-41a8-99d3-54425d29895b" providerId="ADAL" clId="{66E66676-9683-4D08-A474-B51C4C30E5F7}" dt="2022-03-07T07:59:53.055" v="678" actId="1076"/>
          <ac:picMkLst>
            <pc:docMk/>
            <pc:sldMk cId="2408213122" sldId="352"/>
            <ac:picMk id="9" creationId="{7040F562-EA03-486D-8E75-67E5D1282A09}"/>
          </ac:picMkLst>
        </pc:picChg>
      </pc:sldChg>
      <pc:sldChg chg="modSp add mod">
        <pc:chgData name="Gerjan de Ruiter" userId="5d7c516b-9dcd-41a8-99d3-54425d29895b" providerId="ADAL" clId="{66E66676-9683-4D08-A474-B51C4C30E5F7}" dt="2022-03-07T08:39:25.552" v="903" actId="1076"/>
        <pc:sldMkLst>
          <pc:docMk/>
          <pc:sldMk cId="4090314671" sldId="353"/>
        </pc:sldMkLst>
        <pc:picChg chg="mod">
          <ac:chgData name="Gerjan de Ruiter" userId="5d7c516b-9dcd-41a8-99d3-54425d29895b" providerId="ADAL" clId="{66E66676-9683-4D08-A474-B51C4C30E5F7}" dt="2022-03-07T08:39:25.552" v="903" actId="1076"/>
          <ac:picMkLst>
            <pc:docMk/>
            <pc:sldMk cId="4090314671" sldId="353"/>
            <ac:picMk id="3" creationId="{F9B9054A-99CD-4BCB-A140-4413039B79AB}"/>
          </ac:picMkLst>
        </pc:picChg>
        <pc:picChg chg="mod">
          <ac:chgData name="Gerjan de Ruiter" userId="5d7c516b-9dcd-41a8-99d3-54425d29895b" providerId="ADAL" clId="{66E66676-9683-4D08-A474-B51C4C30E5F7}" dt="2022-03-07T08:39:23.910" v="902" actId="1076"/>
          <ac:picMkLst>
            <pc:docMk/>
            <pc:sldMk cId="4090314671" sldId="353"/>
            <ac:picMk id="5" creationId="{C3448F64-9360-4EB8-BF95-7C36BC7E3E3B}"/>
          </ac:picMkLst>
        </pc:picChg>
        <pc:picChg chg="mod">
          <ac:chgData name="Gerjan de Ruiter" userId="5d7c516b-9dcd-41a8-99d3-54425d29895b" providerId="ADAL" clId="{66E66676-9683-4D08-A474-B51C4C30E5F7}" dt="2022-03-07T08:39:22.549" v="901" actId="1076"/>
          <ac:picMkLst>
            <pc:docMk/>
            <pc:sldMk cId="4090314671" sldId="353"/>
            <ac:picMk id="9" creationId="{16AF5A0E-20F7-4452-A364-55D37496C13B}"/>
          </ac:picMkLst>
        </pc:picChg>
      </pc:sldChg>
      <pc:sldChg chg="modSp add mod modAnim">
        <pc:chgData name="Gerjan de Ruiter" userId="5d7c516b-9dcd-41a8-99d3-54425d29895b" providerId="ADAL" clId="{66E66676-9683-4D08-A474-B51C4C30E5F7}" dt="2022-03-07T08:48:45.266" v="1619" actId="404"/>
        <pc:sldMkLst>
          <pc:docMk/>
          <pc:sldMk cId="3397419452" sldId="354"/>
        </pc:sldMkLst>
        <pc:spChg chg="mod">
          <ac:chgData name="Gerjan de Ruiter" userId="5d7c516b-9dcd-41a8-99d3-54425d29895b" providerId="ADAL" clId="{66E66676-9683-4D08-A474-B51C4C30E5F7}" dt="2022-03-07T08:48:45.266" v="1619" actId="404"/>
          <ac:spMkLst>
            <pc:docMk/>
            <pc:sldMk cId="3397419452" sldId="354"/>
            <ac:spMk id="6" creationId="{2D29C2A6-A785-4D27-A280-B1D4C7F867A2}"/>
          </ac:spMkLst>
        </pc:spChg>
      </pc:sldChg>
      <pc:sldChg chg="modSp add mod ord">
        <pc:chgData name="Gerjan de Ruiter" userId="5d7c516b-9dcd-41a8-99d3-54425d29895b" providerId="ADAL" clId="{66E66676-9683-4D08-A474-B51C4C30E5F7}" dt="2022-03-07T08:44:01.793" v="1302" actId="20577"/>
        <pc:sldMkLst>
          <pc:docMk/>
          <pc:sldMk cId="4226151930" sldId="355"/>
        </pc:sldMkLst>
        <pc:spChg chg="mod">
          <ac:chgData name="Gerjan de Ruiter" userId="5d7c516b-9dcd-41a8-99d3-54425d29895b" providerId="ADAL" clId="{66E66676-9683-4D08-A474-B51C4C30E5F7}" dt="2022-03-07T08:06:03.338" v="896" actId="20577"/>
          <ac:spMkLst>
            <pc:docMk/>
            <pc:sldMk cId="4226151930" sldId="355"/>
            <ac:spMk id="2" creationId="{96DB5C04-2507-4653-ADD4-294ABA5864D0}"/>
          </ac:spMkLst>
        </pc:spChg>
        <pc:spChg chg="mod">
          <ac:chgData name="Gerjan de Ruiter" userId="5d7c516b-9dcd-41a8-99d3-54425d29895b" providerId="ADAL" clId="{66E66676-9683-4D08-A474-B51C4C30E5F7}" dt="2022-03-07T08:44:01.793" v="1302" actId="20577"/>
          <ac:spMkLst>
            <pc:docMk/>
            <pc:sldMk cId="4226151930" sldId="355"/>
            <ac:spMk id="4" creationId="{6DE4C0AD-9859-4D81-955B-C53D625136D6}"/>
          </ac:spMkLst>
        </pc:spChg>
      </pc:sldChg>
      <pc:sldChg chg="add del">
        <pc:chgData name="Gerjan de Ruiter" userId="5d7c516b-9dcd-41a8-99d3-54425d29895b" providerId="ADAL" clId="{66E66676-9683-4D08-A474-B51C4C30E5F7}" dt="2022-03-07T08:40:21.077" v="919"/>
        <pc:sldMkLst>
          <pc:docMk/>
          <pc:sldMk cId="160829962" sldId="356"/>
        </pc:sldMkLst>
      </pc:sldChg>
      <pc:sldChg chg="modSp add mod">
        <pc:chgData name="Gerjan de Ruiter" userId="5d7c516b-9dcd-41a8-99d3-54425d29895b" providerId="ADAL" clId="{66E66676-9683-4D08-A474-B51C4C30E5F7}" dt="2022-03-07T08:40:28.361" v="921" actId="12"/>
        <pc:sldMkLst>
          <pc:docMk/>
          <pc:sldMk cId="3658905730" sldId="356"/>
        </pc:sldMkLst>
        <pc:spChg chg="mod">
          <ac:chgData name="Gerjan de Ruiter" userId="5d7c516b-9dcd-41a8-99d3-54425d29895b" providerId="ADAL" clId="{66E66676-9683-4D08-A474-B51C4C30E5F7}" dt="2022-03-07T08:40:28.361" v="921" actId="12"/>
          <ac:spMkLst>
            <pc:docMk/>
            <pc:sldMk cId="3658905730" sldId="356"/>
            <ac:spMk id="3" creationId="{38833FBE-DB9E-48E1-ABF1-26F2FFC15F08}"/>
          </ac:spMkLst>
        </pc:spChg>
      </pc:sldChg>
      <pc:sldChg chg="addSp delSp modSp new mod modClrScheme chgLayout modNotesTx">
        <pc:chgData name="Gerjan de Ruiter" userId="5d7c516b-9dcd-41a8-99d3-54425d29895b" providerId="ADAL" clId="{66E66676-9683-4D08-A474-B51C4C30E5F7}" dt="2022-03-07T08:48:22.216" v="1603" actId="20577"/>
        <pc:sldMkLst>
          <pc:docMk/>
          <pc:sldMk cId="3951725838" sldId="357"/>
        </pc:sldMkLst>
        <pc:spChg chg="del mod ord">
          <ac:chgData name="Gerjan de Ruiter" userId="5d7c516b-9dcd-41a8-99d3-54425d29895b" providerId="ADAL" clId="{66E66676-9683-4D08-A474-B51C4C30E5F7}" dt="2022-03-07T08:44:59.989" v="1308" actId="700"/>
          <ac:spMkLst>
            <pc:docMk/>
            <pc:sldMk cId="3951725838" sldId="357"/>
            <ac:spMk id="2" creationId="{8E910E16-1533-4F58-9C63-9D14004316A2}"/>
          </ac:spMkLst>
        </pc:spChg>
        <pc:spChg chg="add mod ord">
          <ac:chgData name="Gerjan de Ruiter" userId="5d7c516b-9dcd-41a8-99d3-54425d29895b" providerId="ADAL" clId="{66E66676-9683-4D08-A474-B51C4C30E5F7}" dt="2022-03-07T08:45:05.796" v="1328" actId="20577"/>
          <ac:spMkLst>
            <pc:docMk/>
            <pc:sldMk cId="3951725838" sldId="357"/>
            <ac:spMk id="3" creationId="{9564A54B-9880-4C4D-B907-5AA612B7E5EB}"/>
          </ac:spMkLst>
        </pc:spChg>
        <pc:spChg chg="add mod ord">
          <ac:chgData name="Gerjan de Ruiter" userId="5d7c516b-9dcd-41a8-99d3-54425d29895b" providerId="ADAL" clId="{66E66676-9683-4D08-A474-B51C4C30E5F7}" dt="2022-03-07T08:48:22.216" v="1603" actId="20577"/>
          <ac:spMkLst>
            <pc:docMk/>
            <pc:sldMk cId="3951725838" sldId="357"/>
            <ac:spMk id="4" creationId="{D559474A-C060-43F9-9FA0-960B3C76F1B9}"/>
          </ac:spMkLst>
        </pc:spChg>
        <pc:spChg chg="add del mod ord">
          <ac:chgData name="Gerjan de Ruiter" userId="5d7c516b-9dcd-41a8-99d3-54425d29895b" providerId="ADAL" clId="{66E66676-9683-4D08-A474-B51C4C30E5F7}" dt="2022-03-07T08:46:18.230" v="1421"/>
          <ac:spMkLst>
            <pc:docMk/>
            <pc:sldMk cId="3951725838" sldId="357"/>
            <ac:spMk id="5" creationId="{24717ED3-4B10-4C5A-9C02-1B1DC3203ABA}"/>
          </ac:spMkLst>
        </pc:spChg>
        <pc:spChg chg="add mod ord">
          <ac:chgData name="Gerjan de Ruiter" userId="5d7c516b-9dcd-41a8-99d3-54425d29895b" providerId="ADAL" clId="{66E66676-9683-4D08-A474-B51C4C30E5F7}" dt="2022-03-07T08:44:59.989" v="1308" actId="700"/>
          <ac:spMkLst>
            <pc:docMk/>
            <pc:sldMk cId="3951725838" sldId="357"/>
            <ac:spMk id="6" creationId="{6C396129-9554-4CCA-AA85-831627200E3D}"/>
          </ac:spMkLst>
        </pc:spChg>
        <pc:picChg chg="add mod">
          <ac:chgData name="Gerjan de Ruiter" userId="5d7c516b-9dcd-41a8-99d3-54425d29895b" providerId="ADAL" clId="{66E66676-9683-4D08-A474-B51C4C30E5F7}" dt="2022-03-07T08:46:29.950" v="1424" actId="1076"/>
          <ac:picMkLst>
            <pc:docMk/>
            <pc:sldMk cId="3951725838" sldId="357"/>
            <ac:picMk id="2050" creationId="{FE25036D-3FC2-479E-A745-065EA1739225}"/>
          </ac:picMkLst>
        </pc:picChg>
      </pc:sldChg>
      <pc:sldChg chg="addSp delSp modSp add mod modAnim modNotesTx">
        <pc:chgData name="Gerjan de Ruiter" userId="5d7c516b-9dcd-41a8-99d3-54425d29895b" providerId="ADAL" clId="{66E66676-9683-4D08-A474-B51C4C30E5F7}" dt="2022-03-07T08:50:45.490" v="1694" actId="20577"/>
        <pc:sldMkLst>
          <pc:docMk/>
          <pc:sldMk cId="646138353" sldId="358"/>
        </pc:sldMkLst>
        <pc:spChg chg="add del mod">
          <ac:chgData name="Gerjan de Ruiter" userId="5d7c516b-9dcd-41a8-99d3-54425d29895b" providerId="ADAL" clId="{66E66676-9683-4D08-A474-B51C4C30E5F7}" dt="2022-03-07T08:50:14.399" v="1661"/>
          <ac:spMkLst>
            <pc:docMk/>
            <pc:sldMk cId="646138353" sldId="358"/>
            <ac:spMk id="2" creationId="{A58AAB0B-5302-43B2-AA0E-902C5F90E170}"/>
          </ac:spMkLst>
        </pc:spChg>
        <pc:spChg chg="mod">
          <ac:chgData name="Gerjan de Ruiter" userId="5d7c516b-9dcd-41a8-99d3-54425d29895b" providerId="ADAL" clId="{66E66676-9683-4D08-A474-B51C4C30E5F7}" dt="2022-03-07T08:49:12.085" v="1648" actId="20577"/>
          <ac:spMkLst>
            <pc:docMk/>
            <pc:sldMk cId="646138353" sldId="358"/>
            <ac:spMk id="3" creationId="{9564A54B-9880-4C4D-B907-5AA612B7E5EB}"/>
          </ac:spMkLst>
        </pc:spChg>
        <pc:spChg chg="mod">
          <ac:chgData name="Gerjan de Ruiter" userId="5d7c516b-9dcd-41a8-99d3-54425d29895b" providerId="ADAL" clId="{66E66676-9683-4D08-A474-B51C4C30E5F7}" dt="2022-03-07T08:50:45.490" v="1694" actId="20577"/>
          <ac:spMkLst>
            <pc:docMk/>
            <pc:sldMk cId="646138353" sldId="358"/>
            <ac:spMk id="4" creationId="{D559474A-C060-43F9-9FA0-960B3C76F1B9}"/>
          </ac:spMkLst>
        </pc:spChg>
        <pc:picChg chg="del">
          <ac:chgData name="Gerjan de Ruiter" userId="5d7c516b-9dcd-41a8-99d3-54425d29895b" providerId="ADAL" clId="{66E66676-9683-4D08-A474-B51C4C30E5F7}" dt="2022-03-07T08:49:17.705" v="1649" actId="478"/>
          <ac:picMkLst>
            <pc:docMk/>
            <pc:sldMk cId="646138353" sldId="358"/>
            <ac:picMk id="2050" creationId="{FE25036D-3FC2-479E-A745-065EA1739225}"/>
          </ac:picMkLst>
        </pc:picChg>
        <pc:picChg chg="add mod">
          <ac:chgData name="Gerjan de Ruiter" userId="5d7c516b-9dcd-41a8-99d3-54425d29895b" providerId="ADAL" clId="{66E66676-9683-4D08-A474-B51C4C30E5F7}" dt="2022-03-07T08:50:22.282" v="1663" actId="18131"/>
          <ac:picMkLst>
            <pc:docMk/>
            <pc:sldMk cId="646138353" sldId="358"/>
            <ac:picMk id="4098" creationId="{ADB95E28-6D83-45A5-B2E5-9A8896EF98EF}"/>
          </ac:picMkLst>
        </pc:picChg>
      </pc:sldChg>
      <pc:sldChg chg="addSp delSp modSp add mod modAnim modNotesTx">
        <pc:chgData name="Gerjan de Ruiter" userId="5d7c516b-9dcd-41a8-99d3-54425d29895b" providerId="ADAL" clId="{66E66676-9683-4D08-A474-B51C4C30E5F7}" dt="2022-03-07T08:53:45.112" v="1786"/>
        <pc:sldMkLst>
          <pc:docMk/>
          <pc:sldMk cId="1506649221" sldId="359"/>
        </pc:sldMkLst>
        <pc:spChg chg="add del mod">
          <ac:chgData name="Gerjan de Ruiter" userId="5d7c516b-9dcd-41a8-99d3-54425d29895b" providerId="ADAL" clId="{66E66676-9683-4D08-A474-B51C4C30E5F7}" dt="2022-03-07T08:52:34.956" v="1750"/>
          <ac:spMkLst>
            <pc:docMk/>
            <pc:sldMk cId="1506649221" sldId="359"/>
            <ac:spMk id="2" creationId="{F5072711-D1CD-40EC-9BAE-31C21E9A9AAF}"/>
          </ac:spMkLst>
        </pc:spChg>
        <pc:spChg chg="mod">
          <ac:chgData name="Gerjan de Ruiter" userId="5d7c516b-9dcd-41a8-99d3-54425d29895b" providerId="ADAL" clId="{66E66676-9683-4D08-A474-B51C4C30E5F7}" dt="2022-03-07T08:50:56.360" v="1714" actId="20577"/>
          <ac:spMkLst>
            <pc:docMk/>
            <pc:sldMk cId="1506649221" sldId="359"/>
            <ac:spMk id="3" creationId="{9564A54B-9880-4C4D-B907-5AA612B7E5EB}"/>
          </ac:spMkLst>
        </pc:spChg>
        <pc:spChg chg="mod">
          <ac:chgData name="Gerjan de Ruiter" userId="5d7c516b-9dcd-41a8-99d3-54425d29895b" providerId="ADAL" clId="{66E66676-9683-4D08-A474-B51C4C30E5F7}" dt="2022-03-07T08:53:41.329" v="1785" actId="20577"/>
          <ac:spMkLst>
            <pc:docMk/>
            <pc:sldMk cId="1506649221" sldId="359"/>
            <ac:spMk id="4" creationId="{D559474A-C060-43F9-9FA0-960B3C76F1B9}"/>
          </ac:spMkLst>
        </pc:spChg>
        <pc:picChg chg="del">
          <ac:chgData name="Gerjan de Ruiter" userId="5d7c516b-9dcd-41a8-99d3-54425d29895b" providerId="ADAL" clId="{66E66676-9683-4D08-A474-B51C4C30E5F7}" dt="2022-03-07T08:51:18.434" v="1748" actId="478"/>
          <ac:picMkLst>
            <pc:docMk/>
            <pc:sldMk cId="1506649221" sldId="359"/>
            <ac:picMk id="2050" creationId="{FE25036D-3FC2-479E-A745-065EA1739225}"/>
          </ac:picMkLst>
        </pc:picChg>
        <pc:picChg chg="add mod">
          <ac:chgData name="Gerjan de Ruiter" userId="5d7c516b-9dcd-41a8-99d3-54425d29895b" providerId="ADAL" clId="{66E66676-9683-4D08-A474-B51C4C30E5F7}" dt="2022-03-07T08:52:42.017" v="1752" actId="18131"/>
          <ac:picMkLst>
            <pc:docMk/>
            <pc:sldMk cId="1506649221" sldId="359"/>
            <ac:picMk id="7170" creationId="{97EF6D5F-3217-4896-8D0B-FA4B2FEAA9A5}"/>
          </ac:picMkLst>
        </pc:picChg>
      </pc:sldChg>
      <pc:sldChg chg="addSp delSp modSp add mod modNotesTx">
        <pc:chgData name="Gerjan de Ruiter" userId="5d7c516b-9dcd-41a8-99d3-54425d29895b" providerId="ADAL" clId="{66E66676-9683-4D08-A474-B51C4C30E5F7}" dt="2022-03-07T10:12:47.038" v="2291" actId="20577"/>
        <pc:sldMkLst>
          <pc:docMk/>
          <pc:sldMk cId="1829108607" sldId="360"/>
        </pc:sldMkLst>
        <pc:spChg chg="add del mod">
          <ac:chgData name="Gerjan de Ruiter" userId="5d7c516b-9dcd-41a8-99d3-54425d29895b" providerId="ADAL" clId="{66E66676-9683-4D08-A474-B51C4C30E5F7}" dt="2022-03-07T08:54:50.748" v="1875"/>
          <ac:spMkLst>
            <pc:docMk/>
            <pc:sldMk cId="1829108607" sldId="360"/>
            <ac:spMk id="2" creationId="{6BEEED23-4E12-4945-8BB1-E43B1A7665B3}"/>
          </ac:spMkLst>
        </pc:spChg>
        <pc:spChg chg="mod">
          <ac:chgData name="Gerjan de Ruiter" userId="5d7c516b-9dcd-41a8-99d3-54425d29895b" providerId="ADAL" clId="{66E66676-9683-4D08-A474-B51C4C30E5F7}" dt="2022-03-07T08:51:04.122" v="1730" actId="20577"/>
          <ac:spMkLst>
            <pc:docMk/>
            <pc:sldMk cId="1829108607" sldId="360"/>
            <ac:spMk id="3" creationId="{9564A54B-9880-4C4D-B907-5AA612B7E5EB}"/>
          </ac:spMkLst>
        </pc:spChg>
        <pc:spChg chg="mod">
          <ac:chgData name="Gerjan de Ruiter" userId="5d7c516b-9dcd-41a8-99d3-54425d29895b" providerId="ADAL" clId="{66E66676-9683-4D08-A474-B51C4C30E5F7}" dt="2022-03-07T10:12:47.038" v="2291" actId="20577"/>
          <ac:spMkLst>
            <pc:docMk/>
            <pc:sldMk cId="1829108607" sldId="360"/>
            <ac:spMk id="4" creationId="{D559474A-C060-43F9-9FA0-960B3C76F1B9}"/>
          </ac:spMkLst>
        </pc:spChg>
        <pc:picChg chg="del">
          <ac:chgData name="Gerjan de Ruiter" userId="5d7c516b-9dcd-41a8-99d3-54425d29895b" providerId="ADAL" clId="{66E66676-9683-4D08-A474-B51C4C30E5F7}" dt="2022-03-07T08:51:17.243" v="1747" actId="478"/>
          <ac:picMkLst>
            <pc:docMk/>
            <pc:sldMk cId="1829108607" sldId="360"/>
            <ac:picMk id="2050" creationId="{FE25036D-3FC2-479E-A745-065EA1739225}"/>
          </ac:picMkLst>
        </pc:picChg>
        <pc:picChg chg="add mod">
          <ac:chgData name="Gerjan de Ruiter" userId="5d7c516b-9dcd-41a8-99d3-54425d29895b" providerId="ADAL" clId="{66E66676-9683-4D08-A474-B51C4C30E5F7}" dt="2022-03-07T08:54:55.819" v="1879" actId="1076"/>
          <ac:picMkLst>
            <pc:docMk/>
            <pc:sldMk cId="1829108607" sldId="360"/>
            <ac:picMk id="6146" creationId="{10491070-6676-44B6-B9F1-6E666264CFA2}"/>
          </ac:picMkLst>
        </pc:picChg>
      </pc:sldChg>
      <pc:sldChg chg="addSp delSp modSp add mod modAnim modNotesTx">
        <pc:chgData name="Gerjan de Ruiter" userId="5d7c516b-9dcd-41a8-99d3-54425d29895b" providerId="ADAL" clId="{66E66676-9683-4D08-A474-B51C4C30E5F7}" dt="2022-03-07T08:57:44.956" v="2151"/>
        <pc:sldMkLst>
          <pc:docMk/>
          <pc:sldMk cId="1586292601" sldId="361"/>
        </pc:sldMkLst>
        <pc:spChg chg="add del mod">
          <ac:chgData name="Gerjan de Ruiter" userId="5d7c516b-9dcd-41a8-99d3-54425d29895b" providerId="ADAL" clId="{66E66676-9683-4D08-A474-B51C4C30E5F7}" dt="2022-03-07T08:55:50.410" v="1987"/>
          <ac:spMkLst>
            <pc:docMk/>
            <pc:sldMk cId="1586292601" sldId="361"/>
            <ac:spMk id="2" creationId="{59318EF2-10A3-4091-AAFE-F43C2D8E38B6}"/>
          </ac:spMkLst>
        </pc:spChg>
        <pc:spChg chg="mod">
          <ac:chgData name="Gerjan de Ruiter" userId="5d7c516b-9dcd-41a8-99d3-54425d29895b" providerId="ADAL" clId="{66E66676-9683-4D08-A474-B51C4C30E5F7}" dt="2022-03-07T08:51:12.790" v="1746" actId="20577"/>
          <ac:spMkLst>
            <pc:docMk/>
            <pc:sldMk cId="1586292601" sldId="361"/>
            <ac:spMk id="3" creationId="{9564A54B-9880-4C4D-B907-5AA612B7E5EB}"/>
          </ac:spMkLst>
        </pc:spChg>
        <pc:spChg chg="mod">
          <ac:chgData name="Gerjan de Ruiter" userId="5d7c516b-9dcd-41a8-99d3-54425d29895b" providerId="ADAL" clId="{66E66676-9683-4D08-A474-B51C4C30E5F7}" dt="2022-03-07T08:57:38.442" v="2150" actId="2711"/>
          <ac:spMkLst>
            <pc:docMk/>
            <pc:sldMk cId="1586292601" sldId="361"/>
            <ac:spMk id="4" creationId="{D559474A-C060-43F9-9FA0-960B3C76F1B9}"/>
          </ac:spMkLst>
        </pc:spChg>
        <pc:picChg chg="del">
          <ac:chgData name="Gerjan de Ruiter" userId="5d7c516b-9dcd-41a8-99d3-54425d29895b" providerId="ADAL" clId="{66E66676-9683-4D08-A474-B51C4C30E5F7}" dt="2022-03-07T08:51:20.260" v="1749" actId="478"/>
          <ac:picMkLst>
            <pc:docMk/>
            <pc:sldMk cId="1586292601" sldId="361"/>
            <ac:picMk id="2050" creationId="{FE25036D-3FC2-479E-A745-065EA1739225}"/>
          </ac:picMkLst>
        </pc:picChg>
        <pc:picChg chg="add mod">
          <ac:chgData name="Gerjan de Ruiter" userId="5d7c516b-9dcd-41a8-99d3-54425d29895b" providerId="ADAL" clId="{66E66676-9683-4D08-A474-B51C4C30E5F7}" dt="2022-03-07T08:55:59.741" v="1989" actId="18131"/>
          <ac:picMkLst>
            <pc:docMk/>
            <pc:sldMk cId="1586292601" sldId="361"/>
            <ac:picMk id="5122" creationId="{A8D88566-B348-4E7B-835B-022515850543}"/>
          </ac:picMkLst>
        </pc:picChg>
      </pc:sldChg>
      <pc:sldChg chg="addSp delSp modSp new mod modNotesTx">
        <pc:chgData name="Gerjan de Ruiter" userId="5d7c516b-9dcd-41a8-99d3-54425d29895b" providerId="ADAL" clId="{66E66676-9683-4D08-A474-B51C4C30E5F7}" dt="2022-03-07T10:15:41.212" v="2302"/>
        <pc:sldMkLst>
          <pc:docMk/>
          <pc:sldMk cId="1824514459" sldId="362"/>
        </pc:sldMkLst>
        <pc:spChg chg="mod">
          <ac:chgData name="Gerjan de Ruiter" userId="5d7c516b-9dcd-41a8-99d3-54425d29895b" providerId="ADAL" clId="{66E66676-9683-4D08-A474-B51C4C30E5F7}" dt="2022-03-07T09:27:46.649" v="2251" actId="20577"/>
          <ac:spMkLst>
            <pc:docMk/>
            <pc:sldMk cId="1824514459" sldId="362"/>
            <ac:spMk id="2" creationId="{2AD6854C-CE8B-413D-9C4D-06C460187A6E}"/>
          </ac:spMkLst>
        </pc:spChg>
        <pc:spChg chg="mod">
          <ac:chgData name="Gerjan de Ruiter" userId="5d7c516b-9dcd-41a8-99d3-54425d29895b" providerId="ADAL" clId="{66E66676-9683-4D08-A474-B51C4C30E5F7}" dt="2022-03-07T09:27:23.445" v="2154" actId="5793"/>
          <ac:spMkLst>
            <pc:docMk/>
            <pc:sldMk cId="1824514459" sldId="362"/>
            <ac:spMk id="3" creationId="{19522987-621D-4C38-9B9E-F3BAE36A5CB0}"/>
          </ac:spMkLst>
        </pc:spChg>
        <pc:spChg chg="del">
          <ac:chgData name="Gerjan de Ruiter" userId="5d7c516b-9dcd-41a8-99d3-54425d29895b" providerId="ADAL" clId="{66E66676-9683-4D08-A474-B51C4C30E5F7}" dt="2022-03-07T09:28:55.481" v="2258"/>
          <ac:spMkLst>
            <pc:docMk/>
            <pc:sldMk cId="1824514459" sldId="362"/>
            <ac:spMk id="4" creationId="{9C036D7B-6C08-4A4F-B5CE-42A32BF56344}"/>
          </ac:spMkLst>
        </pc:spChg>
        <pc:spChg chg="add del">
          <ac:chgData name="Gerjan de Ruiter" userId="5d7c516b-9dcd-41a8-99d3-54425d29895b" providerId="ADAL" clId="{66E66676-9683-4D08-A474-B51C4C30E5F7}" dt="2022-03-07T09:28:49.438" v="2257" actId="22"/>
          <ac:spMkLst>
            <pc:docMk/>
            <pc:sldMk cId="1824514459" sldId="362"/>
            <ac:spMk id="7" creationId="{2FA2FC5C-D6E3-4323-845B-C093EB978938}"/>
          </ac:spMkLst>
        </pc:spChg>
        <pc:picChg chg="add mod">
          <ac:chgData name="Gerjan de Ruiter" userId="5d7c516b-9dcd-41a8-99d3-54425d29895b" providerId="ADAL" clId="{66E66676-9683-4D08-A474-B51C4C30E5F7}" dt="2022-03-07T09:29:21.477" v="2265" actId="1076"/>
          <ac:picMkLst>
            <pc:docMk/>
            <pc:sldMk cId="1824514459" sldId="362"/>
            <ac:picMk id="8194" creationId="{CB394F6C-66E7-4AAB-9F7B-AD6F391398AB}"/>
          </ac:picMkLst>
        </pc:picChg>
        <pc:picChg chg="add mod">
          <ac:chgData name="Gerjan de Ruiter" userId="5d7c516b-9dcd-41a8-99d3-54425d29895b" providerId="ADAL" clId="{66E66676-9683-4D08-A474-B51C4C30E5F7}" dt="2022-03-07T10:13:17.162" v="2297" actId="1076"/>
          <ac:picMkLst>
            <pc:docMk/>
            <pc:sldMk cId="1824514459" sldId="362"/>
            <ac:picMk id="8196" creationId="{28141F09-0FBB-4010-8B12-514153B0CAC8}"/>
          </ac:picMkLst>
        </pc:picChg>
        <pc:picChg chg="add mod">
          <ac:chgData name="Gerjan de Ruiter" userId="5d7c516b-9dcd-41a8-99d3-54425d29895b" providerId="ADAL" clId="{66E66676-9683-4D08-A474-B51C4C30E5F7}" dt="2022-03-07T10:15:41.212" v="2302"/>
          <ac:picMkLst>
            <pc:docMk/>
            <pc:sldMk cId="1824514459" sldId="362"/>
            <ac:picMk id="8198" creationId="{9E400198-3711-466E-B8BC-D4F2613CEF1B}"/>
          </ac:picMkLst>
        </pc:picChg>
      </pc:sldChg>
      <pc:sldMasterChg chg="del delSldLayout">
        <pc:chgData name="Gerjan de Ruiter" userId="5d7c516b-9dcd-41a8-99d3-54425d29895b" providerId="ADAL" clId="{66E66676-9683-4D08-A474-B51C4C30E5F7}" dt="2022-03-07T07:48:55.756" v="198" actId="700"/>
        <pc:sldMasterMkLst>
          <pc:docMk/>
          <pc:sldMasterMk cId="3257657238" sldId="2147483648"/>
        </pc:sldMasterMkLst>
        <pc:sldLayoutChg chg="del">
          <pc:chgData name="Gerjan de Ruiter" userId="5d7c516b-9dcd-41a8-99d3-54425d29895b" providerId="ADAL" clId="{66E66676-9683-4D08-A474-B51C4C30E5F7}" dt="2022-03-07T07:48:55.756" v="198" actId="700"/>
          <pc:sldLayoutMkLst>
            <pc:docMk/>
            <pc:sldMasterMk cId="3257657238" sldId="2147483648"/>
            <pc:sldLayoutMk cId="1188106831" sldId="2147483649"/>
          </pc:sldLayoutMkLst>
        </pc:sldLayoutChg>
        <pc:sldLayoutChg chg="del">
          <pc:chgData name="Gerjan de Ruiter" userId="5d7c516b-9dcd-41a8-99d3-54425d29895b" providerId="ADAL" clId="{66E66676-9683-4D08-A474-B51C4C30E5F7}" dt="2022-03-07T07:48:55.756" v="198" actId="700"/>
          <pc:sldLayoutMkLst>
            <pc:docMk/>
            <pc:sldMasterMk cId="3257657238" sldId="2147483648"/>
            <pc:sldLayoutMk cId="3576319456" sldId="2147483650"/>
          </pc:sldLayoutMkLst>
        </pc:sldLayoutChg>
        <pc:sldLayoutChg chg="del">
          <pc:chgData name="Gerjan de Ruiter" userId="5d7c516b-9dcd-41a8-99d3-54425d29895b" providerId="ADAL" clId="{66E66676-9683-4D08-A474-B51C4C30E5F7}" dt="2022-03-07T07:48:55.756" v="198" actId="700"/>
          <pc:sldLayoutMkLst>
            <pc:docMk/>
            <pc:sldMasterMk cId="3257657238" sldId="2147483648"/>
            <pc:sldLayoutMk cId="1088600546" sldId="2147483651"/>
          </pc:sldLayoutMkLst>
        </pc:sldLayoutChg>
        <pc:sldLayoutChg chg="del">
          <pc:chgData name="Gerjan de Ruiter" userId="5d7c516b-9dcd-41a8-99d3-54425d29895b" providerId="ADAL" clId="{66E66676-9683-4D08-A474-B51C4C30E5F7}" dt="2022-03-07T07:48:55.756" v="198" actId="700"/>
          <pc:sldLayoutMkLst>
            <pc:docMk/>
            <pc:sldMasterMk cId="3257657238" sldId="2147483648"/>
            <pc:sldLayoutMk cId="2454798842" sldId="2147483652"/>
          </pc:sldLayoutMkLst>
        </pc:sldLayoutChg>
        <pc:sldLayoutChg chg="del">
          <pc:chgData name="Gerjan de Ruiter" userId="5d7c516b-9dcd-41a8-99d3-54425d29895b" providerId="ADAL" clId="{66E66676-9683-4D08-A474-B51C4C30E5F7}" dt="2022-03-07T07:48:55.756" v="198" actId="700"/>
          <pc:sldLayoutMkLst>
            <pc:docMk/>
            <pc:sldMasterMk cId="3257657238" sldId="2147483648"/>
            <pc:sldLayoutMk cId="1732086485" sldId="2147483653"/>
          </pc:sldLayoutMkLst>
        </pc:sldLayoutChg>
        <pc:sldLayoutChg chg="del">
          <pc:chgData name="Gerjan de Ruiter" userId="5d7c516b-9dcd-41a8-99d3-54425d29895b" providerId="ADAL" clId="{66E66676-9683-4D08-A474-B51C4C30E5F7}" dt="2022-03-07T07:48:55.756" v="198" actId="700"/>
          <pc:sldLayoutMkLst>
            <pc:docMk/>
            <pc:sldMasterMk cId="3257657238" sldId="2147483648"/>
            <pc:sldLayoutMk cId="2276555025" sldId="2147483654"/>
          </pc:sldLayoutMkLst>
        </pc:sldLayoutChg>
        <pc:sldLayoutChg chg="del">
          <pc:chgData name="Gerjan de Ruiter" userId="5d7c516b-9dcd-41a8-99d3-54425d29895b" providerId="ADAL" clId="{66E66676-9683-4D08-A474-B51C4C30E5F7}" dt="2022-03-07T07:48:55.756" v="198" actId="700"/>
          <pc:sldLayoutMkLst>
            <pc:docMk/>
            <pc:sldMasterMk cId="3257657238" sldId="2147483648"/>
            <pc:sldLayoutMk cId="2728375766" sldId="2147483655"/>
          </pc:sldLayoutMkLst>
        </pc:sldLayoutChg>
        <pc:sldLayoutChg chg="del">
          <pc:chgData name="Gerjan de Ruiter" userId="5d7c516b-9dcd-41a8-99d3-54425d29895b" providerId="ADAL" clId="{66E66676-9683-4D08-A474-B51C4C30E5F7}" dt="2022-03-07T07:48:55.756" v="198" actId="700"/>
          <pc:sldLayoutMkLst>
            <pc:docMk/>
            <pc:sldMasterMk cId="3257657238" sldId="2147483648"/>
            <pc:sldLayoutMk cId="1328952213" sldId="2147483656"/>
          </pc:sldLayoutMkLst>
        </pc:sldLayoutChg>
        <pc:sldLayoutChg chg="del">
          <pc:chgData name="Gerjan de Ruiter" userId="5d7c516b-9dcd-41a8-99d3-54425d29895b" providerId="ADAL" clId="{66E66676-9683-4D08-A474-B51C4C30E5F7}" dt="2022-03-07T07:48:55.756" v="198" actId="700"/>
          <pc:sldLayoutMkLst>
            <pc:docMk/>
            <pc:sldMasterMk cId="3257657238" sldId="2147483648"/>
            <pc:sldLayoutMk cId="4235662089" sldId="2147483657"/>
          </pc:sldLayoutMkLst>
        </pc:sldLayoutChg>
        <pc:sldLayoutChg chg="del">
          <pc:chgData name="Gerjan de Ruiter" userId="5d7c516b-9dcd-41a8-99d3-54425d29895b" providerId="ADAL" clId="{66E66676-9683-4D08-A474-B51C4C30E5F7}" dt="2022-03-07T07:48:55.756" v="198" actId="700"/>
          <pc:sldLayoutMkLst>
            <pc:docMk/>
            <pc:sldMasterMk cId="3257657238" sldId="2147483648"/>
            <pc:sldLayoutMk cId="3297555263" sldId="2147483658"/>
          </pc:sldLayoutMkLst>
        </pc:sldLayoutChg>
        <pc:sldLayoutChg chg="del">
          <pc:chgData name="Gerjan de Ruiter" userId="5d7c516b-9dcd-41a8-99d3-54425d29895b" providerId="ADAL" clId="{66E66676-9683-4D08-A474-B51C4C30E5F7}" dt="2022-03-07T07:48:55.756" v="198" actId="700"/>
          <pc:sldLayoutMkLst>
            <pc:docMk/>
            <pc:sldMasterMk cId="3257657238" sldId="2147483648"/>
            <pc:sldLayoutMk cId="2268684958"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D127C-B989-47A7-A284-6359C788815A}" type="datetimeFigureOut">
              <a:rPr lang="nl-NL" smtClean="0"/>
              <a:t>7-3-2022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6510AB-AA2D-4499-BF07-F7CDE4A5A6A1}" type="slidenum">
              <a:rPr lang="nl-NL" smtClean="0"/>
              <a:t>‹nr.›</a:t>
            </a:fld>
            <a:endParaRPr lang="nl-NL"/>
          </a:p>
        </p:txBody>
      </p:sp>
    </p:spTree>
    <p:extLst>
      <p:ext uri="{BB962C8B-B14F-4D97-AF65-F5344CB8AC3E}">
        <p14:creationId xmlns:p14="http://schemas.microsoft.com/office/powerpoint/2010/main" val="141449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nl.wikipedia.org/wiki/Koolstofdioxide" TargetMode="External"/><Relationship Id="rId3" Type="http://schemas.openxmlformats.org/officeDocument/2006/relationships/hyperlink" Target="https://nl.wikipedia.org/wiki/Milieu" TargetMode="External"/><Relationship Id="rId7" Type="http://schemas.openxmlformats.org/officeDocument/2006/relationships/hyperlink" Target="https://nl.wikipedia.org/wiki/Straling"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nl.wikipedia.org/wiki/Licht" TargetMode="External"/><Relationship Id="rId11" Type="http://schemas.openxmlformats.org/officeDocument/2006/relationships/hyperlink" Target="https://nl.wikipedia.org/wiki/Isotoop" TargetMode="External"/><Relationship Id="rId5" Type="http://schemas.openxmlformats.org/officeDocument/2006/relationships/hyperlink" Target="https://nl.wikipedia.org/wiki/Geluid" TargetMode="External"/><Relationship Id="rId10" Type="http://schemas.openxmlformats.org/officeDocument/2006/relationships/hyperlink" Target="https://nl.wikipedia.org/wiki/Kunststof" TargetMode="External"/><Relationship Id="rId4" Type="http://schemas.openxmlformats.org/officeDocument/2006/relationships/hyperlink" Target="https://nl.wikipedia.org/wiki/Samengestelde_stof" TargetMode="External"/><Relationship Id="rId9" Type="http://schemas.openxmlformats.org/officeDocument/2006/relationships/hyperlink" Target="https://nl.wikipedia.org/wiki/Fosfaat"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nl.wikipedia.org/wiki/Radioactiviteit" TargetMode="External"/><Relationship Id="rId13" Type="http://schemas.openxmlformats.org/officeDocument/2006/relationships/hyperlink" Target="https://nl.wikipedia.org/wiki/Fotografie" TargetMode="External"/><Relationship Id="rId3" Type="http://schemas.openxmlformats.org/officeDocument/2006/relationships/hyperlink" Target="https://nl.wikipedia.org/wiki/Bodem" TargetMode="External"/><Relationship Id="rId7" Type="http://schemas.openxmlformats.org/officeDocument/2006/relationships/hyperlink" Target="https://nl.wikipedia.org/wiki/Gasfabriek" TargetMode="External"/><Relationship Id="rId12" Type="http://schemas.openxmlformats.org/officeDocument/2006/relationships/hyperlink" Target="https://nl.wikipedia.org/wiki/Stomerij" TargetMode="External"/><Relationship Id="rId2" Type="http://schemas.openxmlformats.org/officeDocument/2006/relationships/slide" Target="../slides/slide15.xml"/><Relationship Id="rId16" Type="http://schemas.openxmlformats.org/officeDocument/2006/relationships/hyperlink" Target="https://nl.wikipedia.org/wiki/Polycyclische_aromatische_koolwaterstoffen" TargetMode="External"/><Relationship Id="rId1" Type="http://schemas.openxmlformats.org/officeDocument/2006/relationships/notesMaster" Target="../notesMasters/notesMaster1.xml"/><Relationship Id="rId6" Type="http://schemas.openxmlformats.org/officeDocument/2006/relationships/hyperlink" Target="https://nl.wikipedia.org/wiki/Milieuverontreiniging" TargetMode="External"/><Relationship Id="rId11" Type="http://schemas.openxmlformats.org/officeDocument/2006/relationships/hyperlink" Target="https://nl.wikipedia.org/wiki/Tankstation" TargetMode="External"/><Relationship Id="rId5" Type="http://schemas.openxmlformats.org/officeDocument/2006/relationships/hyperlink" Target="https://nl.wikipedia.org/wiki/Ecosysteem" TargetMode="External"/><Relationship Id="rId15" Type="http://schemas.openxmlformats.org/officeDocument/2006/relationships/hyperlink" Target="https://nl.wikipedia.org/wiki/Zwaar_metaal" TargetMode="External"/><Relationship Id="rId10" Type="http://schemas.openxmlformats.org/officeDocument/2006/relationships/hyperlink" Target="https://nl.wikipedia.org/wiki/Lekkerkerk#Gifschandaal" TargetMode="External"/><Relationship Id="rId4" Type="http://schemas.openxmlformats.org/officeDocument/2006/relationships/hyperlink" Target="https://nl.wikipedia.org/wiki/Grondwater" TargetMode="External"/><Relationship Id="rId9" Type="http://schemas.openxmlformats.org/officeDocument/2006/relationships/hyperlink" Target="https://nl.wikipedia.org/wiki/Coup%C3%A9polder" TargetMode="External"/><Relationship Id="rId14" Type="http://schemas.openxmlformats.org/officeDocument/2006/relationships/hyperlink" Target="https://nl.wikipedia.org/wiki/Minerale_olie"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nl.wikipedia.org/wiki/Luchtvervuiling#cite_note-2" TargetMode="External"/><Relationship Id="rId3" Type="http://schemas.openxmlformats.org/officeDocument/2006/relationships/hyperlink" Target="https://nl.wikipedia.org/wiki/Gas_(aggregatietoestand)" TargetMode="External"/><Relationship Id="rId7" Type="http://schemas.openxmlformats.org/officeDocument/2006/relationships/hyperlink" Target="https://nl.wikipedia.org/wiki/Luchtvervuiling#cite_note-1"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nl.wikipedia.org/wiki/Aardatmosfeer" TargetMode="External"/><Relationship Id="rId5" Type="http://schemas.openxmlformats.org/officeDocument/2006/relationships/hyperlink" Target="https://nl.wikipedia.org/wiki/Biomolecuul" TargetMode="External"/><Relationship Id="rId10" Type="http://schemas.openxmlformats.org/officeDocument/2006/relationships/hyperlink" Target="https://nl.wikipedia.org/wiki/Luchtvervuiling#cite_note-4" TargetMode="External"/><Relationship Id="rId4" Type="http://schemas.openxmlformats.org/officeDocument/2006/relationships/hyperlink" Target="https://nl.wikipedia.org/wiki/Fijnstof" TargetMode="External"/><Relationship Id="rId9" Type="http://schemas.openxmlformats.org/officeDocument/2006/relationships/hyperlink" Target="https://nl.wikipedia.org/wiki/Luchtvervuiling#cite_note-3"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l.wikipedia.org/wiki/Waterkwaliteit"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nl.wikipedia.org/wiki/Grondwater" TargetMode="External"/><Relationship Id="rId4" Type="http://schemas.openxmlformats.org/officeDocument/2006/relationships/hyperlink" Target="https://nl.wikipedia.org/wiki/Oppervlaktewater"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l.wikipedia.org/wiki/Afval_(vuilnis)"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nl.wikipedia.org/wiki/Raket_(apparaat)" TargetMode="External"/><Relationship Id="rId4" Type="http://schemas.openxmlformats.org/officeDocument/2006/relationships/hyperlink" Target="https://nl.wikipedia.org/wiki/Kunstmaa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 elke afbeelding zit een link met het artikel</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AD361C-31C8-4A11-9720-2D74BFE31C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64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202124"/>
                </a:solidFill>
                <a:effectLst/>
                <a:latin typeface="arial" panose="020B0604020202020204" pitchFamily="34" charset="0"/>
              </a:rPr>
              <a:t>Lichtvervuiling</a:t>
            </a:r>
            <a:r>
              <a:rPr lang="nl-NL" b="0" i="0" dirty="0">
                <a:solidFill>
                  <a:srgbClr val="202124"/>
                </a:solidFill>
                <a:effectLst/>
                <a:latin typeface="arial" panose="020B0604020202020204" pitchFamily="34" charset="0"/>
              </a:rPr>
              <a:t> is het overmatig verlichten van de omgeving in de nacht. Dit is één van de keerzijden van onze 24-uurs economie. Twee derde van de wereldbevolking leeft in sterk verlichte gebieden.</a:t>
            </a:r>
          </a:p>
          <a:p>
            <a:endParaRPr lang="nl-NL" b="0" i="0" dirty="0">
              <a:solidFill>
                <a:srgbClr val="202124"/>
              </a:solidFill>
              <a:effectLst/>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876510AB-AA2D-4499-BF07-F7CDE4A5A6A1}" type="slidenum">
              <a:rPr lang="nl-NL" smtClean="0"/>
              <a:t>19</a:t>
            </a:fld>
            <a:endParaRPr lang="nl-NL"/>
          </a:p>
        </p:txBody>
      </p:sp>
    </p:spTree>
    <p:extLst>
      <p:ext uri="{BB962C8B-B14F-4D97-AF65-F5344CB8AC3E}">
        <p14:creationId xmlns:p14="http://schemas.microsoft.com/office/powerpoint/2010/main" val="360363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Periode 2, leerjaar 2; zijn de intellectuele, financiële en materiele waarde aanbod gekomen.</a:t>
            </a:r>
          </a:p>
          <a:p>
            <a:r>
              <a:rPr lang="nl-NL" dirty="0"/>
              <a:t>Deze periode worden de </a:t>
            </a:r>
            <a:r>
              <a:rPr lang="nl-NL" b="1" dirty="0"/>
              <a:t>natuurlijke, intellectuele, sociaal-relationele en menselijke waarde </a:t>
            </a:r>
            <a:r>
              <a:rPr lang="nl-NL" b="0" dirty="0"/>
              <a:t>besproken en behandeld</a:t>
            </a:r>
            <a:r>
              <a:rPr lang="nl-NL" b="1" dirty="0"/>
              <a: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303AD-3C82-4B6B-9D4F-ED46C6E3FCE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71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49DC0D-7E59-4F3E-AEEB-29A884DC594E}" type="slidenum">
              <a:rPr lang="nl-NL" smtClean="0"/>
              <a:t>10</a:t>
            </a:fld>
            <a:endParaRPr lang="nl-NL"/>
          </a:p>
        </p:txBody>
      </p:sp>
    </p:spTree>
    <p:extLst>
      <p:ext uri="{BB962C8B-B14F-4D97-AF65-F5344CB8AC3E}">
        <p14:creationId xmlns:p14="http://schemas.microsoft.com/office/powerpoint/2010/main" val="55020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a:t>
            </a:r>
            <a:r>
              <a:rPr lang="nl-NL" b="1" dirty="0"/>
              <a:t> klimaat </a:t>
            </a:r>
            <a:r>
              <a:rPr lang="nl-NL" dirty="0"/>
              <a:t>gaat over langer termijn</a:t>
            </a:r>
          </a:p>
          <a:p>
            <a:r>
              <a:rPr lang="nl-NL" dirty="0"/>
              <a:t>Het</a:t>
            </a:r>
            <a:r>
              <a:rPr lang="nl-NL" b="1" dirty="0"/>
              <a:t> weer </a:t>
            </a:r>
            <a:r>
              <a:rPr lang="nl-NL" dirty="0"/>
              <a:t>gaat over vandaag of morgen</a:t>
            </a:r>
          </a:p>
          <a:p>
            <a:r>
              <a:rPr lang="nl-NL" dirty="0"/>
              <a:t>Het</a:t>
            </a:r>
            <a:r>
              <a:rPr lang="nl-NL" b="1" dirty="0"/>
              <a:t> Milieu</a:t>
            </a:r>
            <a:r>
              <a:rPr lang="nl-NL" dirty="0"/>
              <a:t> gaat over de grond, de lucht en het water. Hierbij gaat het om de leefomgeving van organisme en daarbij de gezondheid van mens en dier. </a:t>
            </a:r>
          </a:p>
          <a:p>
            <a:endParaRPr lang="nl-NL" dirty="0"/>
          </a:p>
          <a:p>
            <a:r>
              <a:rPr lang="nl-NL" b="1" dirty="0"/>
              <a:t>Raak vlakken:  bron milieudefensie</a:t>
            </a:r>
          </a:p>
          <a:p>
            <a:pPr algn="l"/>
            <a:r>
              <a:rPr lang="nl-NL" b="1" i="0" dirty="0">
                <a:solidFill>
                  <a:srgbClr val="69BE28"/>
                </a:solidFill>
                <a:effectLst/>
                <a:latin typeface="Lato"/>
              </a:rPr>
              <a:t>1. Auto’s en vliegtuigen</a:t>
            </a:r>
          </a:p>
          <a:p>
            <a:pPr algn="l"/>
            <a:r>
              <a:rPr lang="nl-NL" b="0" i="0" dirty="0">
                <a:solidFill>
                  <a:srgbClr val="141414"/>
                </a:solidFill>
                <a:effectLst/>
                <a:latin typeface="Lato"/>
              </a:rPr>
              <a:t>Als je in een auto of vliegtuig stapt, worden fossiele brandstoffen verbrand. Denk aan benzine, diesel en kerosine. Bij die verbranding komt CO₂ vrij. Dit heeft invloed op het klimaat. Maar auto’s en vliegtuigen zorgen ook voor milieuvervuiling. Denk aan geluidshinder en luchtvervuiling. Het fijnstof dat vrijkomt heeft direct effect op de lucht in je omgeving en op je gezondheid. Als we stoppen met olie, kolen en gas zorgt dat voor minder luchtvervuiling en voorkomen we verdere klimaatverandering.</a:t>
            </a:r>
          </a:p>
          <a:p>
            <a:pPr algn="l"/>
            <a:endParaRPr lang="nl-NL" b="0" i="0" dirty="0">
              <a:solidFill>
                <a:srgbClr val="141414"/>
              </a:solidFill>
              <a:effectLst/>
              <a:latin typeface="Lato"/>
            </a:endParaRPr>
          </a:p>
          <a:p>
            <a:pPr algn="l"/>
            <a:r>
              <a:rPr lang="nl-NL" b="1" i="0" dirty="0">
                <a:solidFill>
                  <a:srgbClr val="69BE28"/>
                </a:solidFill>
                <a:effectLst/>
                <a:latin typeface="Lato"/>
              </a:rPr>
              <a:t>2. Ons eten</a:t>
            </a:r>
          </a:p>
          <a:p>
            <a:pPr algn="l"/>
            <a:r>
              <a:rPr lang="nl-NL" b="0" i="0" dirty="0">
                <a:solidFill>
                  <a:srgbClr val="141414"/>
                </a:solidFill>
                <a:effectLst/>
                <a:latin typeface="Lato"/>
              </a:rPr>
              <a:t>Het produceren van voedsel heeft invloed op het klimaat én op het milieu. We nemen vlees als voorbeeld. Koeien laten boeren en scheten (net als mensen, maar dan iets meer 😉). Daarbij komt er methaan vrij. Methaan is een sterk broeikasgas. We eten wereldwijd ontzettend veel vlees, dus samen zorgt dat voor veel broeikasgassen. Als we veel minder vlees eten of daar helemaal mee stoppen, is dat dus goed voor het klimaat. De bio-industrie, de plek waar ons vlees vandaan komt, zorgt ook voor uitstoot van nitraat, fosfaat en ammoniak. Die stoffen vervuilen onze lucht, water en bodem. Oftewel het milieu.</a:t>
            </a:r>
          </a:p>
          <a:p>
            <a:pPr algn="l"/>
            <a:endParaRPr lang="nl-NL" b="0" i="0" dirty="0">
              <a:solidFill>
                <a:srgbClr val="141414"/>
              </a:solidFill>
              <a:effectLst/>
              <a:latin typeface="Lato"/>
            </a:endParaRPr>
          </a:p>
          <a:p>
            <a:pPr algn="l"/>
            <a:r>
              <a:rPr lang="nl-NL" b="1" i="0" dirty="0">
                <a:solidFill>
                  <a:srgbClr val="69BE28"/>
                </a:solidFill>
                <a:effectLst/>
                <a:latin typeface="Lato"/>
              </a:rPr>
              <a:t>3. Ontbossing</a:t>
            </a:r>
          </a:p>
          <a:p>
            <a:pPr algn="l"/>
            <a:r>
              <a:rPr lang="nl-NL" b="0" i="0" dirty="0">
                <a:solidFill>
                  <a:srgbClr val="141414"/>
                </a:solidFill>
                <a:effectLst/>
                <a:latin typeface="Lato"/>
              </a:rPr>
              <a:t>Wereldwijd worden er elke seconde 169 bomen gekapt in tropische bossen. Dat is slecht voor het klimaat. Bossen nemen CO₂ op en geven zuurstof af die wij inademen. Als we bomen kappen, komt de opgenomen CO₂ weer grotendeels in de lucht terecht. Ontbossing zorgt ook dat de omgeving verandert. De bodem wordt armer, er ontstaat erosie (slijtage, afbraak) en er kunnen zelfs overstromingen ontstaan. Dieren en mensen die afhankelijk zijn van het bos verliezen hun dagelijks eten, drinken en onderdak.</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DEAD361C-31C8-4A11-9720-2D74BFE31CF5}" type="slidenum">
              <a:rPr lang="nl-NL" smtClean="0"/>
              <a:t>12</a:t>
            </a:fld>
            <a:endParaRPr lang="nl-NL"/>
          </a:p>
        </p:txBody>
      </p:sp>
    </p:spTree>
    <p:extLst>
      <p:ext uri="{BB962C8B-B14F-4D97-AF65-F5344CB8AC3E}">
        <p14:creationId xmlns:p14="http://schemas.microsoft.com/office/powerpoint/2010/main" val="152524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202122"/>
                </a:solidFill>
                <a:effectLst/>
                <a:latin typeface="Arial" panose="020B0604020202020204" pitchFamily="34" charset="0"/>
              </a:rPr>
              <a:t>Milieuverontreiniging</a:t>
            </a:r>
            <a:r>
              <a:rPr lang="nl-NL" b="0" i="0" dirty="0">
                <a:solidFill>
                  <a:srgbClr val="202122"/>
                </a:solidFill>
                <a:effectLst/>
                <a:latin typeface="Arial" panose="020B0604020202020204" pitchFamily="34" charset="0"/>
              </a:rPr>
              <a:t> of </a:t>
            </a:r>
            <a:r>
              <a:rPr lang="nl-NL" b="1" i="0" dirty="0">
                <a:solidFill>
                  <a:srgbClr val="202122"/>
                </a:solidFill>
                <a:effectLst/>
                <a:latin typeface="Arial" panose="020B0604020202020204" pitchFamily="34" charset="0"/>
              </a:rPr>
              <a:t>-vervuiling</a:t>
            </a:r>
            <a:r>
              <a:rPr lang="nl-NL" b="0" i="0" dirty="0">
                <a:solidFill>
                  <a:srgbClr val="202122"/>
                </a:solidFill>
                <a:effectLst/>
                <a:latin typeface="Arial" panose="020B0604020202020204" pitchFamily="34" charset="0"/>
              </a:rPr>
              <a:t> is aantasting van het </a:t>
            </a:r>
            <a:r>
              <a:rPr lang="nl-NL" b="0" i="0" u="none" strike="noStrike" dirty="0">
                <a:solidFill>
                  <a:srgbClr val="0645AD"/>
                </a:solidFill>
                <a:effectLst/>
                <a:latin typeface="Arial" panose="020B0604020202020204" pitchFamily="34" charset="0"/>
                <a:hlinkClick r:id="rId3" tooltip="Milieu"/>
              </a:rPr>
              <a:t>milieu</a:t>
            </a:r>
            <a:r>
              <a:rPr lang="nl-NL" b="0" i="0" dirty="0">
                <a:solidFill>
                  <a:srgbClr val="202122"/>
                </a:solidFill>
                <a:effectLst/>
                <a:latin typeface="Arial" panose="020B0604020202020204" pitchFamily="34" charset="0"/>
              </a:rPr>
              <a:t> door menselijke activiteiten. Het gaat hierbij niet alleen om </a:t>
            </a:r>
            <a:r>
              <a:rPr lang="nl-NL" b="0" i="0" u="none" strike="noStrike" dirty="0">
                <a:solidFill>
                  <a:srgbClr val="0645AD"/>
                </a:solidFill>
                <a:effectLst/>
                <a:latin typeface="Arial" panose="020B0604020202020204" pitchFamily="34" charset="0"/>
                <a:hlinkClick r:id="rId4" tooltip="Samengestelde stof"/>
              </a:rPr>
              <a:t>chemische verbindingen</a:t>
            </a:r>
            <a:r>
              <a:rPr lang="nl-NL" b="0" i="0" dirty="0">
                <a:solidFill>
                  <a:srgbClr val="202122"/>
                </a:solidFill>
                <a:effectLst/>
                <a:latin typeface="Arial" panose="020B0604020202020204" pitchFamily="34" charset="0"/>
              </a:rPr>
              <a:t>, maar ook om </a:t>
            </a:r>
            <a:r>
              <a:rPr lang="nl-NL" b="0" i="0" u="none" strike="noStrike" dirty="0">
                <a:solidFill>
                  <a:srgbClr val="0645AD"/>
                </a:solidFill>
                <a:effectLst/>
                <a:latin typeface="Arial" panose="020B0604020202020204" pitchFamily="34" charset="0"/>
                <a:hlinkClick r:id="rId5" tooltip="Geluid"/>
              </a:rPr>
              <a:t>geluid</a:t>
            </a:r>
            <a:r>
              <a:rPr lang="nl-NL" b="0" i="0" dirty="0">
                <a:solidFill>
                  <a:srgbClr val="202122"/>
                </a:solidFill>
                <a:effectLst/>
                <a:latin typeface="Arial" panose="020B0604020202020204" pitchFamily="34" charset="0"/>
              </a:rPr>
              <a:t>, </a:t>
            </a:r>
            <a:r>
              <a:rPr lang="nl-NL" b="0" i="0" u="none" strike="noStrike" dirty="0">
                <a:solidFill>
                  <a:srgbClr val="0645AD"/>
                </a:solidFill>
                <a:effectLst/>
                <a:latin typeface="Arial" panose="020B0604020202020204" pitchFamily="34" charset="0"/>
                <a:hlinkClick r:id="rId6" tooltip="Licht"/>
              </a:rPr>
              <a:t>licht</a:t>
            </a:r>
            <a:r>
              <a:rPr lang="nl-NL" b="0" i="0" dirty="0">
                <a:solidFill>
                  <a:srgbClr val="202122"/>
                </a:solidFill>
                <a:effectLst/>
                <a:latin typeface="Arial" panose="020B0604020202020204" pitchFamily="34" charset="0"/>
              </a:rPr>
              <a:t>, </a:t>
            </a:r>
            <a:r>
              <a:rPr lang="nl-NL" b="0" i="0" u="none" strike="noStrike" dirty="0">
                <a:solidFill>
                  <a:srgbClr val="0645AD"/>
                </a:solidFill>
                <a:effectLst/>
                <a:latin typeface="Arial" panose="020B0604020202020204" pitchFamily="34" charset="0"/>
                <a:hlinkClick r:id="rId7" tooltip="Straling"/>
              </a:rPr>
              <a:t>straling</a:t>
            </a:r>
            <a:r>
              <a:rPr lang="nl-NL" b="0" i="0" dirty="0">
                <a:solidFill>
                  <a:srgbClr val="202122"/>
                </a:solidFill>
                <a:effectLst/>
                <a:latin typeface="Arial" panose="020B0604020202020204" pitchFamily="34" charset="0"/>
              </a:rPr>
              <a:t> en dergelijke. Deze zaken kunnen zowel natuurlijk zijn, zoals </a:t>
            </a:r>
            <a:r>
              <a:rPr lang="nl-NL" b="0" i="0" u="none" strike="noStrike" dirty="0">
                <a:solidFill>
                  <a:srgbClr val="0645AD"/>
                </a:solidFill>
                <a:effectLst/>
                <a:latin typeface="Arial" panose="020B0604020202020204" pitchFamily="34" charset="0"/>
                <a:hlinkClick r:id="rId8" tooltip="Koolstofdioxide"/>
              </a:rPr>
              <a:t>koolstofdioxide</a:t>
            </a:r>
            <a:r>
              <a:rPr lang="nl-NL" b="0" i="0" dirty="0">
                <a:solidFill>
                  <a:srgbClr val="202122"/>
                </a:solidFill>
                <a:effectLst/>
                <a:latin typeface="Arial" panose="020B0604020202020204" pitchFamily="34" charset="0"/>
              </a:rPr>
              <a:t> en </a:t>
            </a:r>
            <a:r>
              <a:rPr lang="nl-NL" b="0" i="0" u="none" strike="noStrike" dirty="0">
                <a:solidFill>
                  <a:srgbClr val="0645AD"/>
                </a:solidFill>
                <a:effectLst/>
                <a:latin typeface="Arial" panose="020B0604020202020204" pitchFamily="34" charset="0"/>
                <a:hlinkClick r:id="rId9" tooltip="Fosfaat"/>
              </a:rPr>
              <a:t>fosfaat</a:t>
            </a:r>
            <a:r>
              <a:rPr lang="nl-NL" b="0" i="0" dirty="0">
                <a:solidFill>
                  <a:srgbClr val="202122"/>
                </a:solidFill>
                <a:effectLst/>
                <a:latin typeface="Arial" panose="020B0604020202020204" pitchFamily="34" charset="0"/>
              </a:rPr>
              <a:t>, als onnatuurlijk, zoals </a:t>
            </a:r>
            <a:r>
              <a:rPr lang="nl-NL" b="0" i="0" u="none" strike="noStrike" dirty="0">
                <a:solidFill>
                  <a:srgbClr val="0645AD"/>
                </a:solidFill>
                <a:effectLst/>
                <a:latin typeface="Arial" panose="020B0604020202020204" pitchFamily="34" charset="0"/>
                <a:hlinkClick r:id="rId10" tooltip="Kunststof"/>
              </a:rPr>
              <a:t>plastics</a:t>
            </a:r>
            <a:r>
              <a:rPr lang="nl-NL" b="0" i="0" dirty="0">
                <a:solidFill>
                  <a:srgbClr val="202122"/>
                </a:solidFill>
                <a:effectLst/>
                <a:latin typeface="Arial" panose="020B0604020202020204" pitchFamily="34" charset="0"/>
              </a:rPr>
              <a:t> en door de mens gemaakte </a:t>
            </a:r>
            <a:r>
              <a:rPr lang="nl-NL" b="0" i="0" u="none" strike="noStrike" dirty="0">
                <a:solidFill>
                  <a:srgbClr val="0645AD"/>
                </a:solidFill>
                <a:effectLst/>
                <a:latin typeface="Arial" panose="020B0604020202020204" pitchFamily="34" charset="0"/>
                <a:hlinkClick r:id="rId11" tooltip="Isotoop"/>
              </a:rPr>
              <a:t>isotopen</a:t>
            </a:r>
            <a:r>
              <a:rPr lang="nl-NL" b="0" i="0" dirty="0">
                <a:solidFill>
                  <a:srgbClr val="202122"/>
                </a:solidFill>
                <a:effectLst/>
                <a:latin typeface="Arial" panose="020B0604020202020204" pitchFamily="34" charset="0"/>
              </a:rPr>
              <a:t>.</a:t>
            </a:r>
            <a:endParaRPr lang="nl-NL" dirty="0"/>
          </a:p>
        </p:txBody>
      </p:sp>
      <p:sp>
        <p:nvSpPr>
          <p:cNvPr id="4" name="Tijdelijke aanduiding voor dianummer 3"/>
          <p:cNvSpPr>
            <a:spLocks noGrp="1"/>
          </p:cNvSpPr>
          <p:nvPr>
            <p:ph type="sldNum" sz="quarter" idx="5"/>
          </p:nvPr>
        </p:nvSpPr>
        <p:spPr/>
        <p:txBody>
          <a:bodyPr/>
          <a:lstStyle/>
          <a:p>
            <a:fld id="{876510AB-AA2D-4499-BF07-F7CDE4A5A6A1}" type="slidenum">
              <a:rPr lang="nl-NL" smtClean="0"/>
              <a:t>14</a:t>
            </a:fld>
            <a:endParaRPr lang="nl-NL"/>
          </a:p>
        </p:txBody>
      </p:sp>
    </p:spTree>
    <p:extLst>
      <p:ext uri="{BB962C8B-B14F-4D97-AF65-F5344CB8AC3E}">
        <p14:creationId xmlns:p14="http://schemas.microsoft.com/office/powerpoint/2010/main" val="25907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202122"/>
                </a:solidFill>
                <a:effectLst/>
                <a:latin typeface="Arial" panose="020B0604020202020204" pitchFamily="34" charset="0"/>
              </a:rPr>
              <a:t>Bodemverontreiniging</a:t>
            </a:r>
            <a:r>
              <a:rPr lang="nl-NL" b="0" i="0" dirty="0">
                <a:solidFill>
                  <a:srgbClr val="202122"/>
                </a:solidFill>
                <a:effectLst/>
                <a:latin typeface="Arial" panose="020B0604020202020204" pitchFamily="34" charset="0"/>
              </a:rPr>
              <a:t> is de term die wordt gegeven aan door de mens aan- of ingebrachte stoffen of materialen die van nature niet in de </a:t>
            </a:r>
            <a:r>
              <a:rPr lang="nl-NL" b="0" i="0" u="none" strike="noStrike" dirty="0">
                <a:solidFill>
                  <a:srgbClr val="0645AD"/>
                </a:solidFill>
                <a:effectLst/>
                <a:latin typeface="Arial" panose="020B0604020202020204" pitchFamily="34" charset="0"/>
                <a:hlinkClick r:id="rId3" tooltip="Bodem"/>
              </a:rPr>
              <a:t>bodem</a:t>
            </a:r>
            <a:r>
              <a:rPr lang="nl-NL" b="0" i="0" dirty="0">
                <a:solidFill>
                  <a:srgbClr val="202122"/>
                </a:solidFill>
                <a:effectLst/>
                <a:latin typeface="Arial" panose="020B0604020202020204" pitchFamily="34" charset="0"/>
              </a:rPr>
              <a:t> of het </a:t>
            </a:r>
            <a:r>
              <a:rPr lang="nl-NL" b="0" i="0" u="none" strike="noStrike" dirty="0">
                <a:solidFill>
                  <a:srgbClr val="0645AD"/>
                </a:solidFill>
                <a:effectLst/>
                <a:latin typeface="Arial" panose="020B0604020202020204" pitchFamily="34" charset="0"/>
                <a:hlinkClick r:id="rId4" tooltip="Grondwater"/>
              </a:rPr>
              <a:t>grondwater</a:t>
            </a:r>
            <a:r>
              <a:rPr lang="nl-NL" b="0" i="0" dirty="0">
                <a:solidFill>
                  <a:srgbClr val="202122"/>
                </a:solidFill>
                <a:effectLst/>
                <a:latin typeface="Arial" panose="020B0604020202020204" pitchFamily="34" charset="0"/>
              </a:rPr>
              <a:t> voorkomen en (kunnen) leiden tot schade aan het </a:t>
            </a:r>
            <a:r>
              <a:rPr lang="nl-NL" b="0" i="0" u="none" strike="noStrike" dirty="0">
                <a:solidFill>
                  <a:srgbClr val="0645AD"/>
                </a:solidFill>
                <a:effectLst/>
                <a:latin typeface="Arial" panose="020B0604020202020204" pitchFamily="34" charset="0"/>
                <a:hlinkClick r:id="rId5" tooltip="Ecosysteem"/>
              </a:rPr>
              <a:t>ecosysteem</a:t>
            </a:r>
            <a:r>
              <a:rPr lang="nl-NL" b="0" i="0" dirty="0">
                <a:solidFill>
                  <a:srgbClr val="202122"/>
                </a:solidFill>
                <a:effectLst/>
                <a:latin typeface="Arial" panose="020B0604020202020204" pitchFamily="34" charset="0"/>
              </a:rPr>
              <a:t>. Bodemverontreiniging is een vorm van </a:t>
            </a:r>
            <a:r>
              <a:rPr lang="nl-NL" b="0" i="0" u="none" strike="noStrike" dirty="0">
                <a:solidFill>
                  <a:srgbClr val="0645AD"/>
                </a:solidFill>
                <a:effectLst/>
                <a:latin typeface="Arial" panose="020B0604020202020204" pitchFamily="34" charset="0"/>
                <a:hlinkClick r:id="rId6" tooltip="Milieuverontreiniging"/>
              </a:rPr>
              <a:t>milieuverontreiniging</a:t>
            </a:r>
            <a:r>
              <a:rPr lang="nl-NL" b="0" i="0" dirty="0">
                <a:solidFill>
                  <a:srgbClr val="202122"/>
                </a:solidFill>
                <a:effectLst/>
                <a:latin typeface="Arial" panose="020B0604020202020204" pitchFamily="34" charset="0"/>
              </a:rPr>
              <a:t>.</a:t>
            </a:r>
          </a:p>
          <a:p>
            <a:endParaRPr lang="nl-NL" b="0" i="0" dirty="0">
              <a:solidFill>
                <a:srgbClr val="202122"/>
              </a:solidFill>
              <a:effectLst/>
              <a:latin typeface="Arial" panose="020B0604020202020204" pitchFamily="34" charset="0"/>
            </a:endParaRPr>
          </a:p>
          <a:p>
            <a:endParaRPr lang="nl-NL" b="0" i="0" dirty="0">
              <a:solidFill>
                <a:srgbClr val="202122"/>
              </a:solidFill>
              <a:effectLst/>
              <a:latin typeface="Arial" panose="020B0604020202020204" pitchFamily="34" charset="0"/>
            </a:endParaRPr>
          </a:p>
          <a:p>
            <a:pPr algn="l"/>
            <a:r>
              <a:rPr lang="nl-NL" b="0" i="0" dirty="0">
                <a:solidFill>
                  <a:srgbClr val="202122"/>
                </a:solidFill>
                <a:effectLst/>
                <a:latin typeface="Arial" panose="020B0604020202020204" pitchFamily="34" charset="0"/>
              </a:rPr>
              <a:t>Verontreinigingen worden vooral veroorzaakt door de onzorgvuldige omgang met stoffen en het - legaal of illegaal - storten van afval. Voorbeelden zijn er te over en van (bijna) alle tijden. Zo staan huizen in oude steden niet zelden op een metershoge ‘stadslaag’, een laag die gevormd is door het eeuwenlang storten van stadsafval. In die laag liggen huisvuil en bouwresten van huizen, maar ook afval van kleine vervuilende industrieën als leerlooierijen en verffabrieken. De grond rond voormalige </a:t>
            </a:r>
            <a:r>
              <a:rPr lang="nl-NL" b="0" i="0" u="none" strike="noStrike" dirty="0">
                <a:solidFill>
                  <a:srgbClr val="0645AD"/>
                </a:solidFill>
                <a:effectLst/>
                <a:latin typeface="Arial" panose="020B0604020202020204" pitchFamily="34" charset="0"/>
                <a:hlinkClick r:id="rId7" tooltip="Gasfabriek"/>
              </a:rPr>
              <a:t>gasfabrieken</a:t>
            </a:r>
            <a:r>
              <a:rPr lang="nl-NL" b="0" i="0" dirty="0">
                <a:solidFill>
                  <a:srgbClr val="202122"/>
                </a:solidFill>
                <a:effectLst/>
                <a:latin typeface="Arial" panose="020B0604020202020204" pitchFamily="34" charset="0"/>
              </a:rPr>
              <a:t> is vaak ernstig vervuild. Die fabrieken lagen veelal buiten oude stadskernen op locaties die tegenwoordig in trek zijn voor woningbouw of recreatie. In de jaren 1970 zijn soms hele woonwijken bouwrijp gemaakt met verontreinigd baggerslib. Er zijn vuilnisbelten waar tot de jaren 1980 op grote schaal giftige en soms zelfs </a:t>
            </a:r>
            <a:r>
              <a:rPr lang="nl-NL" b="0" i="0" u="none" strike="noStrike" dirty="0">
                <a:solidFill>
                  <a:srgbClr val="0645AD"/>
                </a:solidFill>
                <a:effectLst/>
                <a:latin typeface="Arial" panose="020B0604020202020204" pitchFamily="34" charset="0"/>
                <a:hlinkClick r:id="rId8" tooltip="Radioactiviteit"/>
              </a:rPr>
              <a:t>radioactieve</a:t>
            </a:r>
            <a:r>
              <a:rPr lang="nl-NL" b="0" i="0" dirty="0">
                <a:solidFill>
                  <a:srgbClr val="202122"/>
                </a:solidFill>
                <a:effectLst/>
                <a:latin typeface="Arial" panose="020B0604020202020204" pitchFamily="34" charset="0"/>
              </a:rPr>
              <a:t> stoffen al dan niet illegaal zijn gestort, zie onder andere </a:t>
            </a:r>
            <a:r>
              <a:rPr lang="nl-NL" b="0" i="0" u="none" strike="noStrike" dirty="0">
                <a:solidFill>
                  <a:srgbClr val="0645AD"/>
                </a:solidFill>
                <a:effectLst/>
                <a:latin typeface="Arial" panose="020B0604020202020204" pitchFamily="34" charset="0"/>
                <a:hlinkClick r:id="rId9" tooltip="Coupépolder"/>
              </a:rPr>
              <a:t>Coupépolder</a:t>
            </a:r>
            <a:r>
              <a:rPr lang="nl-NL" b="0" i="0" dirty="0">
                <a:solidFill>
                  <a:srgbClr val="202122"/>
                </a:solidFill>
                <a:effectLst/>
                <a:latin typeface="Arial" panose="020B0604020202020204" pitchFamily="34" charset="0"/>
              </a:rPr>
              <a:t> en </a:t>
            </a:r>
            <a:r>
              <a:rPr lang="nl-NL" b="0" i="0" u="none" strike="noStrike" dirty="0">
                <a:solidFill>
                  <a:srgbClr val="0645AD"/>
                </a:solidFill>
                <a:effectLst/>
                <a:latin typeface="Arial" panose="020B0604020202020204" pitchFamily="34" charset="0"/>
                <a:hlinkClick r:id="rId10" tooltip="Lekkerkerk"/>
              </a:rPr>
              <a:t>Lekkerkerk</a:t>
            </a:r>
            <a:r>
              <a:rPr lang="nl-NL" b="0" i="0" dirty="0">
                <a:solidFill>
                  <a:srgbClr val="202122"/>
                </a:solidFill>
                <a:effectLst/>
                <a:latin typeface="Arial" panose="020B0604020202020204" pitchFamily="34" charset="0"/>
              </a:rPr>
              <a:t>.</a:t>
            </a:r>
          </a:p>
          <a:p>
            <a:pPr algn="l"/>
            <a:r>
              <a:rPr lang="nl-NL" b="0" i="0" dirty="0">
                <a:solidFill>
                  <a:srgbClr val="202122"/>
                </a:solidFill>
                <a:effectLst/>
                <a:latin typeface="Arial" panose="020B0604020202020204" pitchFamily="34" charset="0"/>
              </a:rPr>
              <a:t>Ook rond </a:t>
            </a:r>
            <a:r>
              <a:rPr lang="nl-NL" b="0" i="0" u="none" strike="noStrike" dirty="0">
                <a:solidFill>
                  <a:srgbClr val="0645AD"/>
                </a:solidFill>
                <a:effectLst/>
                <a:latin typeface="Arial" panose="020B0604020202020204" pitchFamily="34" charset="0"/>
                <a:hlinkClick r:id="rId11" tooltip="Tankstation"/>
              </a:rPr>
              <a:t>benzinestations</a:t>
            </a:r>
            <a:r>
              <a:rPr lang="nl-NL" b="0" i="0" dirty="0">
                <a:solidFill>
                  <a:srgbClr val="202122"/>
                </a:solidFill>
                <a:effectLst/>
                <a:latin typeface="Arial" panose="020B0604020202020204" pitchFamily="34" charset="0"/>
              </a:rPr>
              <a:t> en ondergrondse olietanks uit die periode komt vaak bodemverontreiniging voor.</a:t>
            </a:r>
          </a:p>
          <a:p>
            <a:pPr algn="l"/>
            <a:r>
              <a:rPr lang="nl-NL" b="0" i="0" dirty="0">
                <a:solidFill>
                  <a:srgbClr val="202122"/>
                </a:solidFill>
                <a:effectLst/>
                <a:latin typeface="Arial" panose="020B0604020202020204" pitchFamily="34" charset="0"/>
              </a:rPr>
              <a:t>Ook in het landelijk gebied komen veel situaties voor waar de bodem bewust of onbewust vervuild is: een ongeluk met een vrachtwagen of trein met chemicaliën, een pomphouder die per ongeluk olie morst, (illegale) stortingen van giftige stoffen, bij aardgaswinning, </a:t>
            </a:r>
            <a:r>
              <a:rPr lang="nl-NL" b="0" i="0" u="none" strike="noStrike" dirty="0">
                <a:solidFill>
                  <a:srgbClr val="0645AD"/>
                </a:solidFill>
                <a:effectLst/>
                <a:latin typeface="Arial" panose="020B0604020202020204" pitchFamily="34" charset="0"/>
                <a:hlinkClick r:id="rId12" tooltip="Stomerij"/>
              </a:rPr>
              <a:t>chemisch reinigen</a:t>
            </a:r>
            <a:r>
              <a:rPr lang="nl-NL" b="0" i="0" dirty="0">
                <a:solidFill>
                  <a:srgbClr val="202122"/>
                </a:solidFill>
                <a:effectLst/>
                <a:latin typeface="Arial" panose="020B0604020202020204" pitchFamily="34" charset="0"/>
              </a:rPr>
              <a:t>, een </a:t>
            </a:r>
            <a:r>
              <a:rPr lang="nl-NL" b="0" i="0" dirty="0" err="1">
                <a:solidFill>
                  <a:srgbClr val="202122"/>
                </a:solidFill>
                <a:effectLst/>
                <a:latin typeface="Arial" panose="020B0604020202020204" pitchFamily="34" charset="0"/>
              </a:rPr>
              <a:t>fotolab</a:t>
            </a:r>
            <a:r>
              <a:rPr lang="nl-NL" b="0" i="0" dirty="0">
                <a:solidFill>
                  <a:srgbClr val="202122"/>
                </a:solidFill>
                <a:effectLst/>
                <a:latin typeface="Arial" panose="020B0604020202020204" pitchFamily="34" charset="0"/>
              </a:rPr>
              <a:t> dat </a:t>
            </a:r>
            <a:r>
              <a:rPr lang="nl-NL" b="0" i="0" u="none" strike="noStrike" dirty="0">
                <a:solidFill>
                  <a:srgbClr val="0645AD"/>
                </a:solidFill>
                <a:effectLst/>
                <a:latin typeface="Arial" panose="020B0604020202020204" pitchFamily="34" charset="0"/>
                <a:hlinkClick r:id="rId13" tooltip="Fotografie"/>
              </a:rPr>
              <a:t>ontwikkelaar</a:t>
            </a:r>
            <a:r>
              <a:rPr lang="nl-NL" b="0" i="0" dirty="0">
                <a:solidFill>
                  <a:srgbClr val="202122"/>
                </a:solidFill>
                <a:effectLst/>
                <a:latin typeface="Arial" panose="020B0604020202020204" pitchFamily="34" charset="0"/>
              </a:rPr>
              <a:t> door de gootsteen giet of een fabrikant die verontreinigd water of slib in een rivier loost. Op talloze manieren kunnen chemische stoffen, </a:t>
            </a:r>
            <a:r>
              <a:rPr lang="nl-NL" b="0" i="0" u="none" strike="noStrike" dirty="0">
                <a:solidFill>
                  <a:srgbClr val="0645AD"/>
                </a:solidFill>
                <a:effectLst/>
                <a:latin typeface="Arial" panose="020B0604020202020204" pitchFamily="34" charset="0"/>
                <a:hlinkClick r:id="rId14" tooltip="Minerale olie"/>
              </a:rPr>
              <a:t>minerale oliën</a:t>
            </a:r>
            <a:r>
              <a:rPr lang="nl-NL" b="0" i="0" dirty="0">
                <a:solidFill>
                  <a:srgbClr val="202122"/>
                </a:solidFill>
                <a:effectLst/>
                <a:latin typeface="Arial" panose="020B0604020202020204" pitchFamily="34" charset="0"/>
              </a:rPr>
              <a:t> en andere milieugevaarlijke materialen als </a:t>
            </a:r>
            <a:r>
              <a:rPr lang="nl-NL" b="0" i="0" u="none" strike="noStrike" dirty="0">
                <a:solidFill>
                  <a:srgbClr val="0645AD"/>
                </a:solidFill>
                <a:effectLst/>
                <a:latin typeface="Arial" panose="020B0604020202020204" pitchFamily="34" charset="0"/>
                <a:hlinkClick r:id="rId15" tooltip="Zwaar metaal"/>
              </a:rPr>
              <a:t>zware metalen</a:t>
            </a:r>
            <a:r>
              <a:rPr lang="nl-NL" b="0" i="0" dirty="0">
                <a:solidFill>
                  <a:srgbClr val="202122"/>
                </a:solidFill>
                <a:effectLst/>
                <a:latin typeface="Arial" panose="020B0604020202020204" pitchFamily="34" charset="0"/>
              </a:rPr>
              <a:t> en </a:t>
            </a:r>
            <a:r>
              <a:rPr lang="nl-NL" b="0" i="0" u="none" strike="noStrike" dirty="0">
                <a:solidFill>
                  <a:srgbClr val="0645AD"/>
                </a:solidFill>
                <a:effectLst/>
                <a:latin typeface="Arial" panose="020B0604020202020204" pitchFamily="34" charset="0"/>
                <a:hlinkClick r:id="rId16" tooltip="Polycyclische aromatische koolwaterstoffen"/>
              </a:rPr>
              <a:t>polycyclische aromatische koolwaterstoffen</a:t>
            </a:r>
            <a:r>
              <a:rPr lang="nl-NL" b="0" i="0" dirty="0">
                <a:solidFill>
                  <a:srgbClr val="202122"/>
                </a:solidFill>
                <a:effectLst/>
                <a:latin typeface="Arial" panose="020B0604020202020204" pitchFamily="34" charset="0"/>
              </a:rPr>
              <a:t> (</a:t>
            </a:r>
            <a:r>
              <a:rPr lang="nl-NL" b="0" i="0" dirty="0" err="1">
                <a:solidFill>
                  <a:srgbClr val="202122"/>
                </a:solidFill>
                <a:effectLst/>
                <a:latin typeface="Arial" panose="020B0604020202020204" pitchFamily="34" charset="0"/>
              </a:rPr>
              <a:t>PAK's</a:t>
            </a:r>
            <a:r>
              <a:rPr lang="nl-NL" b="0" i="0" dirty="0">
                <a:solidFill>
                  <a:srgbClr val="202122"/>
                </a:solidFill>
                <a:effectLst/>
                <a:latin typeface="Arial" panose="020B0604020202020204" pitchFamily="34" charset="0"/>
              </a:rPr>
              <a:t>) in het milieu komen. Bodemvervuiling ontstaat soms ook door lekkende, ondergrondse tanks.</a:t>
            </a:r>
          </a:p>
          <a:p>
            <a:endParaRPr lang="nl-NL" dirty="0"/>
          </a:p>
        </p:txBody>
      </p:sp>
      <p:sp>
        <p:nvSpPr>
          <p:cNvPr id="4" name="Tijdelijke aanduiding voor dianummer 3"/>
          <p:cNvSpPr>
            <a:spLocks noGrp="1"/>
          </p:cNvSpPr>
          <p:nvPr>
            <p:ph type="sldNum" sz="quarter" idx="5"/>
          </p:nvPr>
        </p:nvSpPr>
        <p:spPr/>
        <p:txBody>
          <a:bodyPr/>
          <a:lstStyle/>
          <a:p>
            <a:fld id="{876510AB-AA2D-4499-BF07-F7CDE4A5A6A1}" type="slidenum">
              <a:rPr lang="nl-NL" smtClean="0"/>
              <a:t>15</a:t>
            </a:fld>
            <a:endParaRPr lang="nl-NL"/>
          </a:p>
        </p:txBody>
      </p:sp>
    </p:spTree>
    <p:extLst>
      <p:ext uri="{BB962C8B-B14F-4D97-AF65-F5344CB8AC3E}">
        <p14:creationId xmlns:p14="http://schemas.microsoft.com/office/powerpoint/2010/main" val="220689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202122"/>
                </a:solidFill>
                <a:effectLst/>
                <a:latin typeface="Arial" panose="020B0604020202020204" pitchFamily="34" charset="0"/>
              </a:rPr>
              <a:t>Luchtvervuiling</a:t>
            </a:r>
            <a:r>
              <a:rPr lang="nl-NL" b="0" i="0" dirty="0">
                <a:solidFill>
                  <a:srgbClr val="202122"/>
                </a:solidFill>
                <a:effectLst/>
                <a:latin typeface="Arial" panose="020B0604020202020204" pitchFamily="34" charset="0"/>
              </a:rPr>
              <a:t> treedt op wanneer schadelijke of overmatige hoeveelheden stoffen, waaronder </a:t>
            </a:r>
            <a:r>
              <a:rPr lang="nl-NL" b="0" i="0" u="none" strike="noStrike" dirty="0">
                <a:solidFill>
                  <a:srgbClr val="0645AD"/>
                </a:solidFill>
                <a:effectLst/>
                <a:latin typeface="Arial" panose="020B0604020202020204" pitchFamily="34" charset="0"/>
                <a:hlinkClick r:id="rId3" tooltip="Gas (aggregatietoestand)"/>
              </a:rPr>
              <a:t>gassen</a:t>
            </a:r>
            <a:r>
              <a:rPr lang="nl-NL" b="0" i="0" dirty="0">
                <a:solidFill>
                  <a:srgbClr val="202122"/>
                </a:solidFill>
                <a:effectLst/>
                <a:latin typeface="Arial" panose="020B0604020202020204" pitchFamily="34" charset="0"/>
              </a:rPr>
              <a:t>, </a:t>
            </a:r>
            <a:r>
              <a:rPr lang="nl-NL" b="0" i="0" u="none" strike="noStrike" dirty="0">
                <a:solidFill>
                  <a:srgbClr val="0645AD"/>
                </a:solidFill>
                <a:effectLst/>
                <a:latin typeface="Arial" panose="020B0604020202020204" pitchFamily="34" charset="0"/>
                <a:hlinkClick r:id="rId4" tooltip="Fijnstof"/>
              </a:rPr>
              <a:t>deeltjes</a:t>
            </a:r>
            <a:r>
              <a:rPr lang="nl-NL" b="0" i="0" dirty="0">
                <a:solidFill>
                  <a:srgbClr val="202122"/>
                </a:solidFill>
                <a:effectLst/>
                <a:latin typeface="Arial" panose="020B0604020202020204" pitchFamily="34" charset="0"/>
              </a:rPr>
              <a:t> en </a:t>
            </a:r>
            <a:r>
              <a:rPr lang="nl-NL" b="0" i="0" u="none" strike="noStrike" dirty="0">
                <a:solidFill>
                  <a:srgbClr val="0645AD"/>
                </a:solidFill>
                <a:effectLst/>
                <a:latin typeface="Arial" panose="020B0604020202020204" pitchFamily="34" charset="0"/>
                <a:hlinkClick r:id="rId5" tooltip="Biomolecuul"/>
              </a:rPr>
              <a:t>biomoleculen</a:t>
            </a:r>
            <a:r>
              <a:rPr lang="nl-NL" b="0" i="0" dirty="0">
                <a:solidFill>
                  <a:srgbClr val="202122"/>
                </a:solidFill>
                <a:effectLst/>
                <a:latin typeface="Arial" panose="020B0604020202020204" pitchFamily="34" charset="0"/>
              </a:rPr>
              <a:t>, in de </a:t>
            </a:r>
            <a:r>
              <a:rPr lang="nl-NL" b="0" i="0" u="none" strike="noStrike" dirty="0">
                <a:solidFill>
                  <a:srgbClr val="0645AD"/>
                </a:solidFill>
                <a:effectLst/>
                <a:latin typeface="Arial" panose="020B0604020202020204" pitchFamily="34" charset="0"/>
                <a:hlinkClick r:id="rId6" tooltip="Aardatmosfeer"/>
              </a:rPr>
              <a:t>troposfeer van de aarde</a:t>
            </a:r>
            <a:r>
              <a:rPr lang="nl-NL" b="0" i="0" dirty="0">
                <a:solidFill>
                  <a:srgbClr val="202122"/>
                </a:solidFill>
                <a:effectLst/>
                <a:latin typeface="Arial" panose="020B0604020202020204" pitchFamily="34" charset="0"/>
              </a:rPr>
              <a:t> worden geïntroduceerd. Deze stoffen kunnen afkomstig zijn van natuurlijke bronnen of van menselijke bronnen.</a:t>
            </a:r>
          </a:p>
          <a:p>
            <a:pPr algn="l"/>
            <a:r>
              <a:rPr lang="nl-NL" b="0" i="0" dirty="0">
                <a:solidFill>
                  <a:srgbClr val="202122"/>
                </a:solidFill>
                <a:effectLst/>
                <a:latin typeface="Arial" panose="020B0604020202020204" pitchFamily="34" charset="0"/>
              </a:rPr>
              <a:t>Luchtvervuiling kan ziekten, allergieën en zelfs de dood van mensen veroorzaken. Het kan ook andere levende organismen zoals dieren en landbouwgewassen schaden, en het kan gebouwen beschadigen. In Europa is luchtvervuiling verantwoordelijk voor meer dan 500.000 vroegtijdige sterfgevallen per jaar,</a:t>
            </a:r>
            <a:r>
              <a:rPr lang="nl-NL" b="0" i="0" u="none" strike="noStrike" baseline="30000" dirty="0">
                <a:solidFill>
                  <a:srgbClr val="0645AD"/>
                </a:solidFill>
                <a:effectLst/>
                <a:latin typeface="Arial" panose="020B0604020202020204" pitchFamily="34" charset="0"/>
                <a:hlinkClick r:id="rId7"/>
              </a:rPr>
              <a:t>[1]</a:t>
            </a:r>
            <a:r>
              <a:rPr lang="nl-NL" b="0" i="0" dirty="0">
                <a:solidFill>
                  <a:srgbClr val="202122"/>
                </a:solidFill>
                <a:effectLst/>
                <a:latin typeface="Arial" panose="020B0604020202020204" pitchFamily="34" charset="0"/>
              </a:rPr>
              <a:t> waarvan 9.380 in België en 10.970 in Nederland.</a:t>
            </a:r>
            <a:r>
              <a:rPr lang="nl-NL" b="0" i="0" u="none" strike="noStrike" baseline="30000" dirty="0">
                <a:solidFill>
                  <a:srgbClr val="0645AD"/>
                </a:solidFill>
                <a:effectLst/>
                <a:latin typeface="Arial" panose="020B0604020202020204" pitchFamily="34" charset="0"/>
                <a:hlinkClick r:id="rId8"/>
              </a:rPr>
              <a:t>[2]</a:t>
            </a:r>
            <a:r>
              <a:rPr lang="nl-NL" b="0" i="0" dirty="0">
                <a:solidFill>
                  <a:srgbClr val="202122"/>
                </a:solidFill>
                <a:effectLst/>
                <a:latin typeface="Arial" panose="020B0604020202020204" pitchFamily="34" charset="0"/>
              </a:rPr>
              <a:t> </a:t>
            </a:r>
          </a:p>
          <a:p>
            <a:pPr algn="l"/>
            <a:endParaRPr lang="nl-NL" b="0" i="0" dirty="0">
              <a:solidFill>
                <a:srgbClr val="202122"/>
              </a:solidFill>
              <a:effectLst/>
              <a:latin typeface="Arial" panose="020B0604020202020204" pitchFamily="34" charset="0"/>
            </a:endParaRPr>
          </a:p>
          <a:p>
            <a:pPr algn="l"/>
            <a:r>
              <a:rPr lang="nl-NL" b="0" i="0" dirty="0">
                <a:solidFill>
                  <a:srgbClr val="202122"/>
                </a:solidFill>
                <a:effectLst/>
                <a:latin typeface="Arial" panose="020B0604020202020204" pitchFamily="34" charset="0"/>
              </a:rPr>
              <a:t>Wereldwijd is luchtvervuiling verantwoordelijk voor 1 op de 8 doden.</a:t>
            </a:r>
            <a:r>
              <a:rPr lang="nl-NL" b="0" i="0" u="none" strike="noStrike" baseline="30000" dirty="0">
                <a:solidFill>
                  <a:srgbClr val="0645AD"/>
                </a:solidFill>
                <a:effectLst/>
                <a:latin typeface="Arial" panose="020B0604020202020204" pitchFamily="34" charset="0"/>
                <a:hlinkClick r:id="rId9"/>
              </a:rPr>
              <a:t>[3]</a:t>
            </a:r>
            <a:endParaRPr lang="nl-NL" b="0" i="0" u="none" strike="noStrike" baseline="30000" dirty="0">
              <a:solidFill>
                <a:srgbClr val="0645AD"/>
              </a:solidFill>
              <a:effectLst/>
              <a:latin typeface="Arial" panose="020B0604020202020204" pitchFamily="34" charset="0"/>
            </a:endParaRPr>
          </a:p>
          <a:p>
            <a:pPr algn="l"/>
            <a:endParaRPr lang="nl-NL" b="0" i="0" dirty="0">
              <a:solidFill>
                <a:srgbClr val="202122"/>
              </a:solidFill>
              <a:effectLst/>
              <a:latin typeface="Arial" panose="020B0604020202020204" pitchFamily="34" charset="0"/>
            </a:endParaRPr>
          </a:p>
          <a:p>
            <a:pPr algn="l"/>
            <a:r>
              <a:rPr lang="nl-NL" b="0" i="0" dirty="0">
                <a:solidFill>
                  <a:srgbClr val="202122"/>
                </a:solidFill>
                <a:effectLst/>
                <a:latin typeface="Arial" panose="020B0604020202020204" pitchFamily="34" charset="0"/>
              </a:rPr>
              <a:t>Luchtvervuiling binnenshuis is evenzeer schadelijk voor de gezondheid. Recent onderzoek van U.S. </a:t>
            </a:r>
            <a:r>
              <a:rPr lang="nl-NL" b="0" i="0" dirty="0" err="1">
                <a:solidFill>
                  <a:srgbClr val="202122"/>
                </a:solidFill>
                <a:effectLst/>
                <a:latin typeface="Arial" panose="020B0604020202020204" pitchFamily="34" charset="0"/>
              </a:rPr>
              <a:t>Environmental</a:t>
            </a:r>
            <a:r>
              <a:rPr lang="nl-NL" b="0" i="0" dirty="0">
                <a:solidFill>
                  <a:srgbClr val="202122"/>
                </a:solidFill>
                <a:effectLst/>
                <a:latin typeface="Arial" panose="020B0604020202020204" pitchFamily="34" charset="0"/>
              </a:rPr>
              <a:t> </a:t>
            </a:r>
            <a:r>
              <a:rPr lang="nl-NL" b="0" i="0" dirty="0" err="1">
                <a:solidFill>
                  <a:srgbClr val="202122"/>
                </a:solidFill>
                <a:effectLst/>
                <a:latin typeface="Arial" panose="020B0604020202020204" pitchFamily="34" charset="0"/>
              </a:rPr>
              <a:t>Protection</a:t>
            </a:r>
            <a:r>
              <a:rPr lang="nl-NL" b="0" i="0" dirty="0">
                <a:solidFill>
                  <a:srgbClr val="202122"/>
                </a:solidFill>
                <a:effectLst/>
                <a:latin typeface="Arial" panose="020B0604020202020204" pitchFamily="34" charset="0"/>
              </a:rPr>
              <a:t> Agency wijst uit dat bepaalde vervuilende stoffen in de lucht binnenshuis 2 tot 5 keer erger zijn dan in de buitenlucht.</a:t>
            </a:r>
            <a:r>
              <a:rPr lang="nl-NL" b="0" i="0" u="none" strike="noStrike" baseline="30000" dirty="0">
                <a:solidFill>
                  <a:srgbClr val="0645AD"/>
                </a:solidFill>
                <a:effectLst/>
                <a:latin typeface="Arial" panose="020B0604020202020204" pitchFamily="34" charset="0"/>
                <a:hlinkClick r:id="rId10"/>
              </a:rPr>
              <a:t>[4]</a:t>
            </a:r>
            <a:endParaRPr lang="nl-NL" b="0" i="0" dirty="0">
              <a:solidFill>
                <a:srgbClr val="202122"/>
              </a:solidFill>
              <a:effectLst/>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876510AB-AA2D-4499-BF07-F7CDE4A5A6A1}" type="slidenum">
              <a:rPr lang="nl-NL" smtClean="0"/>
              <a:t>16</a:t>
            </a:fld>
            <a:endParaRPr lang="nl-NL"/>
          </a:p>
        </p:txBody>
      </p:sp>
    </p:spTree>
    <p:extLst>
      <p:ext uri="{BB962C8B-B14F-4D97-AF65-F5344CB8AC3E}">
        <p14:creationId xmlns:p14="http://schemas.microsoft.com/office/powerpoint/2010/main" val="403860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202122"/>
                </a:solidFill>
                <a:effectLst/>
                <a:latin typeface="Arial" panose="020B0604020202020204" pitchFamily="34" charset="0"/>
              </a:rPr>
              <a:t>Watervervuiling</a:t>
            </a:r>
            <a:r>
              <a:rPr lang="nl-NL" b="0" i="0" dirty="0">
                <a:solidFill>
                  <a:srgbClr val="202122"/>
                </a:solidFill>
                <a:effectLst/>
                <a:latin typeface="Arial" panose="020B0604020202020204" pitchFamily="34" charset="0"/>
              </a:rPr>
              <a:t> omvat alle menselijke of natuurlijke activiteiten die de </a:t>
            </a:r>
            <a:r>
              <a:rPr lang="nl-NL" b="0" i="0" u="none" strike="noStrike" dirty="0">
                <a:solidFill>
                  <a:srgbClr val="0645AD"/>
                </a:solidFill>
                <a:effectLst/>
                <a:latin typeface="Arial" panose="020B0604020202020204" pitchFamily="34" charset="0"/>
                <a:hlinkClick r:id="rId3" tooltip="Waterkwaliteit"/>
              </a:rPr>
              <a:t>kwaliteit</a:t>
            </a:r>
            <a:r>
              <a:rPr lang="nl-NL" b="0" i="0" dirty="0">
                <a:solidFill>
                  <a:srgbClr val="202122"/>
                </a:solidFill>
                <a:effectLst/>
                <a:latin typeface="Arial" panose="020B0604020202020204" pitchFamily="34" charset="0"/>
              </a:rPr>
              <a:t> van </a:t>
            </a:r>
            <a:r>
              <a:rPr lang="nl-NL" b="0" i="0" u="none" strike="noStrike" dirty="0">
                <a:solidFill>
                  <a:srgbClr val="0645AD"/>
                </a:solidFill>
                <a:effectLst/>
                <a:latin typeface="Arial" panose="020B0604020202020204" pitchFamily="34" charset="0"/>
                <a:hlinkClick r:id="rId4" tooltip="Oppervlaktewater"/>
              </a:rPr>
              <a:t>oppervlaktewater</a:t>
            </a:r>
            <a:r>
              <a:rPr lang="nl-NL" b="0" i="0" dirty="0">
                <a:solidFill>
                  <a:srgbClr val="202122"/>
                </a:solidFill>
                <a:effectLst/>
                <a:latin typeface="Arial" panose="020B0604020202020204" pitchFamily="34" charset="0"/>
              </a:rPr>
              <a:t> of </a:t>
            </a:r>
            <a:r>
              <a:rPr lang="nl-NL" b="0" i="0" u="none" strike="noStrike" dirty="0">
                <a:solidFill>
                  <a:srgbClr val="0645AD"/>
                </a:solidFill>
                <a:effectLst/>
                <a:latin typeface="Arial" panose="020B0604020202020204" pitchFamily="34" charset="0"/>
                <a:hlinkClick r:id="rId5" tooltip="Grondwater"/>
              </a:rPr>
              <a:t>grondwater</a:t>
            </a:r>
            <a:r>
              <a:rPr lang="nl-NL" b="0" i="0" dirty="0">
                <a:solidFill>
                  <a:srgbClr val="202122"/>
                </a:solidFill>
                <a:effectLst/>
                <a:latin typeface="Arial" panose="020B0604020202020204" pitchFamily="34" charset="0"/>
              </a:rPr>
              <a:t> in negatieve zin aantasten.</a:t>
            </a:r>
            <a:endParaRPr lang="nl-NL" dirty="0"/>
          </a:p>
        </p:txBody>
      </p:sp>
      <p:sp>
        <p:nvSpPr>
          <p:cNvPr id="4" name="Tijdelijke aanduiding voor dianummer 3"/>
          <p:cNvSpPr>
            <a:spLocks noGrp="1"/>
          </p:cNvSpPr>
          <p:nvPr>
            <p:ph type="sldNum" sz="quarter" idx="5"/>
          </p:nvPr>
        </p:nvSpPr>
        <p:spPr/>
        <p:txBody>
          <a:bodyPr/>
          <a:lstStyle/>
          <a:p>
            <a:fld id="{876510AB-AA2D-4499-BF07-F7CDE4A5A6A1}" type="slidenum">
              <a:rPr lang="nl-NL" smtClean="0"/>
              <a:t>17</a:t>
            </a:fld>
            <a:endParaRPr lang="nl-NL"/>
          </a:p>
        </p:txBody>
      </p:sp>
    </p:spTree>
    <p:extLst>
      <p:ext uri="{BB962C8B-B14F-4D97-AF65-F5344CB8AC3E}">
        <p14:creationId xmlns:p14="http://schemas.microsoft.com/office/powerpoint/2010/main" val="300222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a:solidFill>
                  <a:srgbClr val="202122"/>
                </a:solidFill>
                <a:effectLst/>
                <a:latin typeface="Arial" panose="020B0604020202020204" pitchFamily="34" charset="0"/>
              </a:rPr>
              <a:t>Ruimteschroot</a:t>
            </a:r>
            <a:r>
              <a:rPr lang="nl-NL" b="0" i="0" dirty="0">
                <a:solidFill>
                  <a:srgbClr val="202122"/>
                </a:solidFill>
                <a:effectLst/>
                <a:latin typeface="Arial" panose="020B0604020202020204" pitchFamily="34" charset="0"/>
              </a:rPr>
              <a:t> of </a:t>
            </a:r>
            <a:r>
              <a:rPr lang="nl-NL" b="1" i="0" dirty="0">
                <a:solidFill>
                  <a:srgbClr val="202122"/>
                </a:solidFill>
                <a:effectLst/>
                <a:latin typeface="Arial" panose="020B0604020202020204" pitchFamily="34" charset="0"/>
              </a:rPr>
              <a:t>ruimtevervuiling</a:t>
            </a:r>
            <a:r>
              <a:rPr lang="nl-NL" b="0" i="0" dirty="0">
                <a:solidFill>
                  <a:srgbClr val="202122"/>
                </a:solidFill>
                <a:effectLst/>
                <a:latin typeface="Arial" panose="020B0604020202020204" pitchFamily="34" charset="0"/>
              </a:rPr>
              <a:t> is door mensen gemaakt </a:t>
            </a:r>
            <a:r>
              <a:rPr lang="nl-NL" b="0" i="0" u="none" strike="noStrike" dirty="0">
                <a:solidFill>
                  <a:srgbClr val="0645AD"/>
                </a:solidFill>
                <a:effectLst/>
                <a:latin typeface="Arial" panose="020B0604020202020204" pitchFamily="34" charset="0"/>
                <a:hlinkClick r:id="rId3" tooltip="Afval (vuilnis)"/>
              </a:rPr>
              <a:t>afval</a:t>
            </a:r>
            <a:r>
              <a:rPr lang="nl-NL" b="0" i="0" dirty="0">
                <a:solidFill>
                  <a:srgbClr val="202122"/>
                </a:solidFill>
                <a:effectLst/>
                <a:latin typeface="Arial" panose="020B0604020202020204" pitchFamily="34" charset="0"/>
              </a:rPr>
              <a:t>, dat zich in de ruimte bevindt, buiten de dampkring van de aarde. Het kan variëren van verfschilfertjes of metaaldeeltjes, tot niet meer benodigde dekseltjes van satellietinstrumenten, boutjes of veertjes, tot een complete afgedankte </a:t>
            </a:r>
            <a:r>
              <a:rPr lang="nl-NL" b="0" i="0" u="none" strike="noStrike" dirty="0">
                <a:solidFill>
                  <a:srgbClr val="0645AD"/>
                </a:solidFill>
                <a:effectLst/>
                <a:latin typeface="Arial" panose="020B0604020202020204" pitchFamily="34" charset="0"/>
                <a:hlinkClick r:id="rId4" tooltip="Kunstmaan"/>
              </a:rPr>
              <a:t>kunstmaan</a:t>
            </a:r>
            <a:r>
              <a:rPr lang="nl-NL" b="0" i="0" dirty="0">
                <a:solidFill>
                  <a:srgbClr val="202122"/>
                </a:solidFill>
                <a:effectLst/>
                <a:latin typeface="Arial" panose="020B0604020202020204" pitchFamily="34" charset="0"/>
              </a:rPr>
              <a:t> of een </a:t>
            </a:r>
            <a:r>
              <a:rPr lang="nl-NL" b="0" i="0" u="none" strike="noStrike" dirty="0">
                <a:solidFill>
                  <a:srgbClr val="0645AD"/>
                </a:solidFill>
                <a:effectLst/>
                <a:latin typeface="Arial" panose="020B0604020202020204" pitchFamily="34" charset="0"/>
                <a:hlinkClick r:id="rId5" tooltip="Raket (apparaat)"/>
              </a:rPr>
              <a:t>rakettrap</a:t>
            </a:r>
            <a:r>
              <a:rPr lang="nl-NL" b="0" i="0" dirty="0">
                <a:solidFill>
                  <a:srgbClr val="202122"/>
                </a:solidFill>
                <a:effectLst/>
                <a:latin typeface="Arial" panose="020B0604020202020204" pitchFamily="34" charset="0"/>
              </a:rPr>
              <a:t>.</a:t>
            </a:r>
            <a:endParaRPr lang="nl-NL" dirty="0"/>
          </a:p>
        </p:txBody>
      </p:sp>
      <p:sp>
        <p:nvSpPr>
          <p:cNvPr id="4" name="Tijdelijke aanduiding voor dianummer 3"/>
          <p:cNvSpPr>
            <a:spLocks noGrp="1"/>
          </p:cNvSpPr>
          <p:nvPr>
            <p:ph type="sldNum" sz="quarter" idx="5"/>
          </p:nvPr>
        </p:nvSpPr>
        <p:spPr/>
        <p:txBody>
          <a:bodyPr/>
          <a:lstStyle/>
          <a:p>
            <a:fld id="{876510AB-AA2D-4499-BF07-F7CDE4A5A6A1}" type="slidenum">
              <a:rPr lang="nl-NL" smtClean="0"/>
              <a:t>18</a:t>
            </a:fld>
            <a:endParaRPr lang="nl-NL"/>
          </a:p>
        </p:txBody>
      </p:sp>
    </p:spTree>
    <p:extLst>
      <p:ext uri="{BB962C8B-B14F-4D97-AF65-F5344CB8AC3E}">
        <p14:creationId xmlns:p14="http://schemas.microsoft.com/office/powerpoint/2010/main" val="4160329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7-3-2022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36873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58050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69269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60960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89408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14277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202457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4088107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282419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808321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7-3-2022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0052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2367731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7-3-2022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95734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99F17E32-9C72-466D-9447-472DAE318B0E}" type="datetimeFigureOut">
              <a:rPr lang="nl-NL" smtClean="0"/>
              <a:t>7-3-2022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30943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82716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0742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37329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3A0EC739-FDAD-4DFD-AFC7-F84CCA0E384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2629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7-3-2022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Tree>
    <p:extLst>
      <p:ext uri="{BB962C8B-B14F-4D97-AF65-F5344CB8AC3E}">
        <p14:creationId xmlns:p14="http://schemas.microsoft.com/office/powerpoint/2010/main" val="2553381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7-3-2022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376024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7-3-2022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Tree>
    <p:extLst>
      <p:ext uri="{BB962C8B-B14F-4D97-AF65-F5344CB8AC3E}">
        <p14:creationId xmlns:p14="http://schemas.microsoft.com/office/powerpoint/2010/main" val="2448062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99F17E32-9C72-466D-9447-472DAE318B0E}" type="datetimeFigureOut">
              <a:rPr lang="nl-NL" smtClean="0"/>
              <a:t>7-3-2022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250122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99F17E32-9C72-466D-9447-472DAE318B0E}" type="datetimeFigureOut">
              <a:rPr lang="nl-NL" smtClean="0"/>
              <a:t>7-3-2022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3793836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139F7-8303-4F0E-924F-AEBE4141A44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9DE8F56-C05E-4B23-8EAD-988C25E52E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3E1D48A-8F82-4B97-AD81-5D88938BE8D9}"/>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04B70350-28FE-47B8-A2BB-7FD67ACE70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3F5A79-D4A4-4C82-B659-4DE8F2A440AF}"/>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1243628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7-3-2022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774997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7-3-2022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153135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7-3-2022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999780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7-3-2022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864492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7-3-2022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3729083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F2A87C5-006E-460A-978A-3D7B1DC14448}" type="datetimeFigureOut">
              <a:rPr lang="nl-NL" smtClean="0"/>
              <a:t>7-3-2022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3277833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F2A87C5-006E-460A-978A-3D7B1DC14448}" type="datetimeFigureOut">
              <a:rPr lang="nl-NL" smtClean="0"/>
              <a:t>7-3-2022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3465918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F2A87C5-006E-460A-978A-3D7B1DC14448}" type="datetimeFigureOut">
              <a:rPr lang="nl-NL" smtClean="0"/>
              <a:t>7-3-2022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2072308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F2A87C5-006E-460A-978A-3D7B1DC14448}" type="datetimeFigureOut">
              <a:rPr lang="nl-NL" smtClean="0"/>
              <a:t>7-3-2022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307344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A0EC739-FDAD-4DFD-AFC7-F84CCA0E384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99F17E32-9C72-466D-9447-472DAE318B0E}" type="datetimeFigureOut">
              <a:rPr lang="nl-NL" smtClean="0"/>
              <a:t>7-3-2022</a:t>
            </a:fld>
            <a:endParaRPr lang="nl-NL"/>
          </a:p>
        </p:txBody>
      </p:sp>
    </p:spTree>
    <p:extLst>
      <p:ext uri="{BB962C8B-B14F-4D97-AF65-F5344CB8AC3E}">
        <p14:creationId xmlns:p14="http://schemas.microsoft.com/office/powerpoint/2010/main" val="5705744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F2A87C5-006E-460A-978A-3D7B1DC14448}" type="datetimeFigureOut">
              <a:rPr lang="nl-NL" smtClean="0"/>
              <a:t>7-3-2022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760525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F2A87C5-006E-460A-978A-3D7B1DC14448}" type="datetimeFigureOut">
              <a:rPr lang="nl-NL" smtClean="0"/>
              <a:t>7-3-2022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38509643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7-3-2022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4125824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F2A87C5-006E-460A-978A-3D7B1DC14448}" type="datetimeFigureOut">
              <a:rPr lang="nl-NL" smtClean="0"/>
              <a:t>7-3-2022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0AF8651-8548-4ACF-AD63-12724B3B98D7}" type="slidenum">
              <a:rPr lang="nl-NL" smtClean="0"/>
              <a:t>‹nr.›</a:t>
            </a:fld>
            <a:endParaRPr lang="nl-NL"/>
          </a:p>
        </p:txBody>
      </p:sp>
    </p:spTree>
    <p:extLst>
      <p:ext uri="{BB962C8B-B14F-4D97-AF65-F5344CB8AC3E}">
        <p14:creationId xmlns:p14="http://schemas.microsoft.com/office/powerpoint/2010/main" val="3151943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Tree>
    <p:extLst>
      <p:ext uri="{BB962C8B-B14F-4D97-AF65-F5344CB8AC3E}">
        <p14:creationId xmlns:p14="http://schemas.microsoft.com/office/powerpoint/2010/main" val="259557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0372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18758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43593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A0EC739-FDAD-4DFD-AFC7-F84CCA0E384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545214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99F17E32-9C72-466D-9447-472DAE318B0E}" type="datetimeFigureOut">
              <a:rPr lang="nl-NL" smtClean="0"/>
              <a:t>7-3-2022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3A0EC739-FDAD-4DFD-AFC7-F84CCA0E384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63101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A87C5-006E-460A-978A-3D7B1DC14448}" type="datetimeFigureOut">
              <a:rPr lang="nl-NL" smtClean="0"/>
              <a:t>7-3-2022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F8651-8548-4ACF-AD63-12724B3B98D7}" type="slidenum">
              <a:rPr lang="nl-NL" smtClean="0"/>
              <a:t>‹nr.›</a:t>
            </a:fld>
            <a:endParaRPr lang="nl-NL"/>
          </a:p>
        </p:txBody>
      </p:sp>
    </p:spTree>
    <p:extLst>
      <p:ext uri="{BB962C8B-B14F-4D97-AF65-F5344CB8AC3E}">
        <p14:creationId xmlns:p14="http://schemas.microsoft.com/office/powerpoint/2010/main" val="423666759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magazine.hetpon-telos.nl/pon-telos-magazine-nummer-22-januari-2022/jouw-gemeente-in-perspectief/" TargetMode="Externa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watch/?v=399717960575747" TargetMode="External"/><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28.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7.jpeg"/><Relationship Id="rId5" Type="http://schemas.openxmlformats.org/officeDocument/2006/relationships/hyperlink" Target="https://stichtingehs.nl/meer-weten/masten-in-nederland-en-stralingskaart" TargetMode="Externa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kerknet.be/kerknet-redactie/video/economist-kate-raworth-%E2%80%98donuts-plaats-van-eeuwige-groei%E2%80%99" TargetMode="External"/><Relationship Id="rId7" Type="http://schemas.openxmlformats.org/officeDocument/2006/relationships/hyperlink" Target="https://www.consultancy.nl/nieuws/31952/kringloopwinkels-vervullen-een-belangrijke-maatschappelijke-rol"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hyperlink" Target="https://www.consultancy.nl/nieuws/32916/circulaire-economie-modellen-leveren-strategisch-voordeel-op" TargetMode="Externa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JPG"/><Relationship Id="rId1" Type="http://schemas.openxmlformats.org/officeDocument/2006/relationships/slideLayout" Target="../slideLayouts/slideLayout34.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689209-4E28-4B9E-8DE2-57B804886BB5}"/>
              </a:ext>
            </a:extLst>
          </p:cNvPr>
          <p:cNvSpPr>
            <a:spLocks noGrp="1"/>
          </p:cNvSpPr>
          <p:nvPr>
            <p:ph type="ctrTitle"/>
          </p:nvPr>
        </p:nvSpPr>
        <p:spPr/>
        <p:txBody>
          <a:bodyPr/>
          <a:lstStyle/>
          <a:p>
            <a:r>
              <a:rPr lang="nl-NL" dirty="0"/>
              <a:t>Circulaire economie</a:t>
            </a:r>
          </a:p>
        </p:txBody>
      </p:sp>
      <p:sp>
        <p:nvSpPr>
          <p:cNvPr id="3" name="Ondertitel 2">
            <a:extLst>
              <a:ext uri="{FF2B5EF4-FFF2-40B4-BE49-F238E27FC236}">
                <a16:creationId xmlns:a16="http://schemas.microsoft.com/office/drawing/2014/main" id="{F57CE931-EB18-400D-8DEC-821C7A3752B0}"/>
              </a:ext>
            </a:extLst>
          </p:cNvPr>
          <p:cNvSpPr>
            <a:spLocks noGrp="1"/>
          </p:cNvSpPr>
          <p:nvPr>
            <p:ph type="subTitle" idx="1"/>
          </p:nvPr>
        </p:nvSpPr>
        <p:spPr/>
        <p:txBody>
          <a:bodyPr/>
          <a:lstStyle/>
          <a:p>
            <a:r>
              <a:rPr lang="nl-NL" dirty="0"/>
              <a:t>Leerjaar 2 – periode 3</a:t>
            </a:r>
          </a:p>
          <a:p>
            <a:r>
              <a:rPr lang="nl-NL" dirty="0"/>
              <a:t>De community verbonden</a:t>
            </a:r>
          </a:p>
        </p:txBody>
      </p:sp>
    </p:spTree>
    <p:extLst>
      <p:ext uri="{BB962C8B-B14F-4D97-AF65-F5344CB8AC3E}">
        <p14:creationId xmlns:p14="http://schemas.microsoft.com/office/powerpoint/2010/main" val="2552551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817D5F4-97E2-471A-A6FC-9742FDEA4FBE}"/>
              </a:ext>
            </a:extLst>
          </p:cNvPr>
          <p:cNvSpPr>
            <a:spLocks noGrp="1"/>
          </p:cNvSpPr>
          <p:nvPr>
            <p:ph type="title"/>
          </p:nvPr>
        </p:nvSpPr>
        <p:spPr>
          <a:xfrm>
            <a:off x="609600" y="274638"/>
            <a:ext cx="10972800" cy="1143000"/>
          </a:xfrm>
        </p:spPr>
        <p:txBody>
          <a:bodyPr anchor="ctr">
            <a:normAutofit/>
          </a:bodyPr>
          <a:lstStyle/>
          <a:p>
            <a:r>
              <a:rPr lang="nl-NL" dirty="0"/>
              <a:t>Donut economie</a:t>
            </a:r>
          </a:p>
        </p:txBody>
      </p:sp>
      <p:sp>
        <p:nvSpPr>
          <p:cNvPr id="6" name="Tijdelijke aanduiding voor tekst 5">
            <a:extLst>
              <a:ext uri="{FF2B5EF4-FFF2-40B4-BE49-F238E27FC236}">
                <a16:creationId xmlns:a16="http://schemas.microsoft.com/office/drawing/2014/main" id="{2D29C2A6-A785-4D27-A280-B1D4C7F867A2}"/>
              </a:ext>
            </a:extLst>
          </p:cNvPr>
          <p:cNvSpPr>
            <a:spLocks noGrp="1"/>
          </p:cNvSpPr>
          <p:nvPr>
            <p:ph sz="half" idx="1"/>
          </p:nvPr>
        </p:nvSpPr>
        <p:spPr>
          <a:xfrm>
            <a:off x="609600" y="1279690"/>
            <a:ext cx="5384800" cy="4525963"/>
          </a:xfrm>
        </p:spPr>
        <p:txBody>
          <a:bodyPr>
            <a:normAutofit/>
          </a:bodyPr>
          <a:lstStyle/>
          <a:p>
            <a:pPr marL="0" indent="0">
              <a:lnSpc>
                <a:spcPct val="90000"/>
              </a:lnSpc>
              <a:buNone/>
            </a:pPr>
            <a:r>
              <a:rPr lang="nl-NL" sz="2200" dirty="0"/>
              <a:t>Geen groei meer maar stabiliteit</a:t>
            </a:r>
          </a:p>
          <a:p>
            <a:pPr marL="0" indent="0">
              <a:lnSpc>
                <a:spcPct val="90000"/>
              </a:lnSpc>
              <a:buNone/>
            </a:pPr>
            <a:r>
              <a:rPr lang="nl-NL" sz="2200" b="1" i="0" dirty="0">
                <a:effectLst/>
              </a:rPr>
              <a:t>zeven paden van verandering volgens </a:t>
            </a:r>
            <a:r>
              <a:rPr lang="nl-NL" sz="2200" b="1" i="0" dirty="0" err="1">
                <a:effectLst/>
              </a:rPr>
              <a:t>Raworth</a:t>
            </a:r>
            <a:r>
              <a:rPr lang="nl-NL" sz="2200" b="1" i="0" dirty="0">
                <a:effectLst/>
              </a:rPr>
              <a:t>:</a:t>
            </a:r>
            <a:br>
              <a:rPr lang="nl-NL" sz="2200" dirty="0"/>
            </a:br>
            <a:endParaRPr lang="nl-NL" sz="2200" dirty="0"/>
          </a:p>
          <a:p>
            <a:pPr marL="285750" indent="-285750">
              <a:lnSpc>
                <a:spcPct val="90000"/>
              </a:lnSpc>
              <a:buFont typeface="Wingdings" panose="05000000000000000000" pitchFamily="2" charset="2"/>
              <a:buChar char="§"/>
            </a:pPr>
            <a:r>
              <a:rPr lang="nl-NL" sz="2000" b="0" i="0" dirty="0">
                <a:effectLst/>
              </a:rPr>
              <a:t>mechanisch naar dynamisch</a:t>
            </a:r>
            <a:endParaRPr lang="nl-NL" sz="2000" dirty="0"/>
          </a:p>
          <a:p>
            <a:pPr marL="285750" indent="-285750">
              <a:lnSpc>
                <a:spcPct val="90000"/>
              </a:lnSpc>
              <a:buFont typeface="Wingdings" panose="05000000000000000000" pitchFamily="2" charset="2"/>
              <a:buChar char="§"/>
            </a:pPr>
            <a:r>
              <a:rPr lang="nl-NL" sz="2000" b="0" i="0" dirty="0">
                <a:effectLst/>
              </a:rPr>
              <a:t>atomistisch naar holistisch</a:t>
            </a:r>
          </a:p>
          <a:p>
            <a:pPr marL="285750" indent="-285750">
              <a:lnSpc>
                <a:spcPct val="90000"/>
              </a:lnSpc>
              <a:buFont typeface="Wingdings" panose="05000000000000000000" pitchFamily="2" charset="2"/>
              <a:buChar char="§"/>
            </a:pPr>
            <a:r>
              <a:rPr lang="nl-NL" sz="2000" b="0" i="0" dirty="0">
                <a:effectLst/>
              </a:rPr>
              <a:t>enkelvoudig naar complex distributief</a:t>
            </a:r>
          </a:p>
          <a:p>
            <a:pPr marL="285750" indent="-285750">
              <a:lnSpc>
                <a:spcPct val="90000"/>
              </a:lnSpc>
              <a:buFont typeface="Wingdings" panose="05000000000000000000" pitchFamily="2" charset="2"/>
              <a:buChar char="§"/>
            </a:pPr>
            <a:r>
              <a:rPr lang="nl-NL" sz="2000" b="0" i="0" dirty="0">
                <a:effectLst/>
              </a:rPr>
              <a:t>de egoïstische, rationele mens naar sociale en verbonden mens</a:t>
            </a:r>
          </a:p>
          <a:p>
            <a:pPr marL="285750" indent="-285750">
              <a:lnSpc>
                <a:spcPct val="90000"/>
              </a:lnSpc>
              <a:buFont typeface="Wingdings" panose="05000000000000000000" pitchFamily="2" charset="2"/>
              <a:buChar char="§"/>
            </a:pPr>
            <a:r>
              <a:rPr lang="nl-NL" sz="2000" b="0" i="0" dirty="0">
                <a:effectLst/>
              </a:rPr>
              <a:t>antropocentrisme naar planetair denken  </a:t>
            </a:r>
          </a:p>
          <a:p>
            <a:pPr marL="285750" indent="-285750">
              <a:lnSpc>
                <a:spcPct val="90000"/>
              </a:lnSpc>
              <a:buFont typeface="Wingdings" panose="05000000000000000000" pitchFamily="2" charset="2"/>
              <a:buChar char="§"/>
            </a:pPr>
            <a:r>
              <a:rPr lang="nl-NL" sz="2000" b="0" i="0" dirty="0">
                <a:effectLst/>
              </a:rPr>
              <a:t>Van bruto binnenlands product naar de donut.</a:t>
            </a:r>
          </a:p>
          <a:p>
            <a:pPr marL="285750" indent="-285750">
              <a:lnSpc>
                <a:spcPct val="90000"/>
              </a:lnSpc>
              <a:buFont typeface="Wingdings" panose="05000000000000000000" pitchFamily="2" charset="2"/>
              <a:buChar char="§"/>
            </a:pPr>
            <a:endParaRPr lang="nl-NL" sz="2200" dirty="0"/>
          </a:p>
          <a:p>
            <a:pPr marL="0" indent="0">
              <a:lnSpc>
                <a:spcPct val="90000"/>
              </a:lnSpc>
              <a:buNone/>
            </a:pPr>
            <a:endParaRPr lang="nl-NL" sz="2200" b="0" i="0" dirty="0">
              <a:effectLst/>
            </a:endParaRPr>
          </a:p>
        </p:txBody>
      </p:sp>
      <p:pic>
        <p:nvPicPr>
          <p:cNvPr id="2050" name="Picture 2" descr="Green Economy – Pacific Green Education Portal">
            <a:extLst>
              <a:ext uri="{FF2B5EF4-FFF2-40B4-BE49-F238E27FC236}">
                <a16:creationId xmlns:a16="http://schemas.microsoft.com/office/drawing/2014/main" id="{1F361F80-E133-47FF-8EB3-6E129CD999E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97600" y="1846481"/>
            <a:ext cx="5384800" cy="4033402"/>
          </a:xfrm>
          <a:prstGeom prst="rect">
            <a:avLst/>
          </a:prstGeom>
          <a:solidFill>
            <a:srgbClr val="FFFFFF"/>
          </a:solidFill>
        </p:spPr>
      </p:pic>
    </p:spTree>
    <p:extLst>
      <p:ext uri="{BB962C8B-B14F-4D97-AF65-F5344CB8AC3E}">
        <p14:creationId xmlns:p14="http://schemas.microsoft.com/office/powerpoint/2010/main" val="339741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F673C93-23ED-4E85-8880-052CA94F55D5}"/>
              </a:ext>
            </a:extLst>
          </p:cNvPr>
          <p:cNvSpPr>
            <a:spLocks noGrp="1"/>
          </p:cNvSpPr>
          <p:nvPr>
            <p:ph type="title"/>
          </p:nvPr>
        </p:nvSpPr>
        <p:spPr/>
        <p:txBody>
          <a:bodyPr/>
          <a:lstStyle/>
          <a:p>
            <a:r>
              <a:rPr lang="nl-NL" sz="3200" dirty="0"/>
              <a:t>Verkiezingen waar kan je effect op hebben en waar wil je effect op hebben</a:t>
            </a:r>
          </a:p>
        </p:txBody>
      </p:sp>
      <p:sp>
        <p:nvSpPr>
          <p:cNvPr id="4" name="Tijdelijke aanduiding voor tekst 3">
            <a:extLst>
              <a:ext uri="{FF2B5EF4-FFF2-40B4-BE49-F238E27FC236}">
                <a16:creationId xmlns:a16="http://schemas.microsoft.com/office/drawing/2014/main" id="{C8419EEE-3851-4E6E-A458-1B8296B218B2}"/>
              </a:ext>
            </a:extLst>
          </p:cNvPr>
          <p:cNvSpPr>
            <a:spLocks noGrp="1"/>
          </p:cNvSpPr>
          <p:nvPr>
            <p:ph type="body" sz="quarter" idx="13"/>
          </p:nvPr>
        </p:nvSpPr>
        <p:spPr>
          <a:xfrm>
            <a:off x="371475" y="2334638"/>
            <a:ext cx="5645150" cy="3794699"/>
          </a:xfrm>
        </p:spPr>
        <p:txBody>
          <a:bodyPr/>
          <a:lstStyle/>
          <a:p>
            <a:pPr marL="0" indent="0">
              <a:buNone/>
            </a:pPr>
            <a:r>
              <a:rPr lang="nl-NL" dirty="0"/>
              <a:t>10 minuten </a:t>
            </a:r>
          </a:p>
          <a:p>
            <a:pPr marL="0" indent="0">
              <a:buNone/>
            </a:pPr>
            <a:endParaRPr lang="nl-NL" dirty="0"/>
          </a:p>
          <a:p>
            <a:pPr marL="0" indent="0">
              <a:buNone/>
            </a:pPr>
            <a:r>
              <a:rPr lang="nl-NL" dirty="0"/>
              <a:t>Lees het artikel.</a:t>
            </a:r>
            <a:br>
              <a:rPr lang="nl-NL" dirty="0"/>
            </a:br>
            <a:r>
              <a:rPr lang="nl-NL" dirty="0"/>
              <a:t>Waar kan en wil je effect op hebben?</a:t>
            </a:r>
          </a:p>
          <a:p>
            <a:pPr marL="0" indent="0">
              <a:buNone/>
            </a:pPr>
            <a:endParaRPr lang="nl-NL" dirty="0"/>
          </a:p>
          <a:p>
            <a:pPr marL="0" indent="0">
              <a:buNone/>
            </a:pPr>
            <a:r>
              <a:rPr lang="nl-NL" dirty="0"/>
              <a:t>Wat als je naar de verkiezingen kijkt in de rol als adviseur duurzame leefomgeving?</a:t>
            </a:r>
          </a:p>
        </p:txBody>
      </p:sp>
      <p:pic>
        <p:nvPicPr>
          <p:cNvPr id="8" name="Tijdelijke aanduiding voor afbeelding 7">
            <a:hlinkClick r:id="rId2"/>
            <a:extLst>
              <a:ext uri="{FF2B5EF4-FFF2-40B4-BE49-F238E27FC236}">
                <a16:creationId xmlns:a16="http://schemas.microsoft.com/office/drawing/2014/main" id="{EC0D4565-2D99-4D3A-8C98-10731B15ACF9}"/>
              </a:ext>
            </a:extLst>
          </p:cNvPr>
          <p:cNvPicPr>
            <a:picLocks noGrp="1" noChangeAspect="1"/>
          </p:cNvPicPr>
          <p:nvPr>
            <p:ph type="pic" sz="quarter" idx="14"/>
          </p:nvPr>
        </p:nvPicPr>
        <p:blipFill rotWithShape="1">
          <a:blip r:embed="rId3"/>
          <a:srcRect l="3877" t="18440" r="55991" b="28653"/>
          <a:stretch/>
        </p:blipFill>
        <p:spPr>
          <a:xfrm>
            <a:off x="6712086" y="1614791"/>
            <a:ext cx="4893014" cy="3628417"/>
          </a:xfrm>
        </p:spPr>
      </p:pic>
      <p:sp>
        <p:nvSpPr>
          <p:cNvPr id="6" name="Tijdelijke aanduiding voor tekst 5">
            <a:extLst>
              <a:ext uri="{FF2B5EF4-FFF2-40B4-BE49-F238E27FC236}">
                <a16:creationId xmlns:a16="http://schemas.microsoft.com/office/drawing/2014/main" id="{6C76297F-4412-40E4-A84A-B040E1FDBD77}"/>
              </a:ext>
            </a:extLst>
          </p:cNvPr>
          <p:cNvSpPr>
            <a:spLocks noGrp="1"/>
          </p:cNvSpPr>
          <p:nvPr>
            <p:ph type="body" sz="quarter" idx="15"/>
          </p:nvPr>
        </p:nvSpPr>
        <p:spPr/>
        <p:txBody>
          <a:bodyPr/>
          <a:lstStyle/>
          <a:p>
            <a:endParaRPr lang="nl-NL"/>
          </a:p>
        </p:txBody>
      </p:sp>
      <p:pic>
        <p:nvPicPr>
          <p:cNvPr id="9" name="Picture 2" descr="Afbeeldingsresultaat voor click me">
            <a:extLst>
              <a:ext uri="{FF2B5EF4-FFF2-40B4-BE49-F238E27FC236}">
                <a16:creationId xmlns:a16="http://schemas.microsoft.com/office/drawing/2014/main" id="{7040F562-EA03-486D-8E75-67E5D1282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1015" y="4910543"/>
            <a:ext cx="1046682" cy="121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213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E3CC6-FD59-47E6-91F6-BCB2EAAAE4E8}"/>
              </a:ext>
            </a:extLst>
          </p:cNvPr>
          <p:cNvSpPr>
            <a:spLocks noGrp="1"/>
          </p:cNvSpPr>
          <p:nvPr>
            <p:ph type="title"/>
          </p:nvPr>
        </p:nvSpPr>
        <p:spPr/>
        <p:txBody>
          <a:bodyPr/>
          <a:lstStyle/>
          <a:p>
            <a:r>
              <a:rPr lang="nl-NL" dirty="0"/>
              <a:t>Herhaling</a:t>
            </a:r>
            <a:br>
              <a:rPr lang="nl-NL" dirty="0"/>
            </a:br>
            <a:r>
              <a:rPr lang="nl-NL" b="0" i="1" dirty="0"/>
              <a:t>Klimaat, weer of milieu? </a:t>
            </a:r>
            <a:br>
              <a:rPr lang="nl-NL" b="0" i="1" dirty="0"/>
            </a:br>
            <a:r>
              <a:rPr lang="nl-NL" b="0" i="1" dirty="0"/>
              <a:t>Wat zegt het woordenboek</a:t>
            </a:r>
          </a:p>
        </p:txBody>
      </p:sp>
      <p:sp>
        <p:nvSpPr>
          <p:cNvPr id="4" name="Tijdelijke aanduiding voor tekst 3">
            <a:extLst>
              <a:ext uri="{FF2B5EF4-FFF2-40B4-BE49-F238E27FC236}">
                <a16:creationId xmlns:a16="http://schemas.microsoft.com/office/drawing/2014/main" id="{30159FE0-1DB1-4E6E-BCCF-F7C88D6C8BDF}"/>
              </a:ext>
            </a:extLst>
          </p:cNvPr>
          <p:cNvSpPr>
            <a:spLocks noGrp="1"/>
          </p:cNvSpPr>
          <p:nvPr>
            <p:ph type="body" sz="half" idx="2"/>
          </p:nvPr>
        </p:nvSpPr>
        <p:spPr/>
        <p:txBody>
          <a:bodyPr>
            <a:normAutofit/>
          </a:bodyPr>
          <a:lstStyle/>
          <a:p>
            <a:r>
              <a:rPr lang="nl-NL" sz="1600" b="1" dirty="0"/>
              <a:t>Klimaat: </a:t>
            </a:r>
            <a:r>
              <a:rPr lang="nl-NL" sz="1600" dirty="0"/>
              <a:t>Gemiddelde toestand van de atmosfeer in een bepaald gebied.</a:t>
            </a:r>
          </a:p>
          <a:p>
            <a:endParaRPr lang="nl-NL" sz="1600" dirty="0"/>
          </a:p>
          <a:p>
            <a:r>
              <a:rPr lang="nl-NL" sz="1600" b="1" dirty="0"/>
              <a:t>Weer: </a:t>
            </a:r>
            <a:r>
              <a:rPr lang="nl-NL" sz="1600" dirty="0"/>
              <a:t>toestand van de dampkring wat temperatuur, vochtigheid, luchtdruk, bewolking en wind betreft. </a:t>
            </a:r>
          </a:p>
          <a:p>
            <a:endParaRPr lang="nl-NL" sz="1600" dirty="0"/>
          </a:p>
          <a:p>
            <a:r>
              <a:rPr lang="nl-NL" sz="1600" b="1" dirty="0"/>
              <a:t>Milieu: </a:t>
            </a:r>
            <a:r>
              <a:rPr lang="nl-NL" sz="1600" dirty="0"/>
              <a:t>Het geheel van de natuurlijke, maatschappelijke en culturele omgeving dat op een levend wezen zijn invloed doet gelden.</a:t>
            </a:r>
          </a:p>
          <a:p>
            <a:endParaRPr lang="nl-NL" sz="1600" dirty="0"/>
          </a:p>
          <a:p>
            <a:r>
              <a:rPr lang="nl-NL" sz="1600" b="1" dirty="0"/>
              <a:t>Milieu: </a:t>
            </a:r>
            <a:r>
              <a:rPr lang="nl-NL" sz="1600" dirty="0"/>
              <a:t>Het biologisch leefklimaat</a:t>
            </a:r>
          </a:p>
        </p:txBody>
      </p:sp>
      <p:pic>
        <p:nvPicPr>
          <p:cNvPr id="2050" name="Picture 2" descr="Afbeeldingsresultaat voor klimaat of milieu">
            <a:hlinkClick r:id="rId3"/>
            <a:extLst>
              <a:ext uri="{FF2B5EF4-FFF2-40B4-BE49-F238E27FC236}">
                <a16:creationId xmlns:a16="http://schemas.microsoft.com/office/drawing/2014/main" id="{EDD7B350-B220-4004-8F51-397D9F3C8A9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483638" y="1282849"/>
            <a:ext cx="6098762" cy="34305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sresultaat voor click me">
            <a:extLst>
              <a:ext uri="{FF2B5EF4-FFF2-40B4-BE49-F238E27FC236}">
                <a16:creationId xmlns:a16="http://schemas.microsoft.com/office/drawing/2014/main" id="{EA0BE5A8-7F5C-476B-A5CD-9BD89BE208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8821" y="4478515"/>
            <a:ext cx="1046682" cy="121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972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27200716-47E9-400B-AF4E-E3E5C0AA7F64}"/>
              </a:ext>
            </a:extLst>
          </p:cNvPr>
          <p:cNvSpPr>
            <a:spLocks noGrp="1"/>
          </p:cNvSpPr>
          <p:nvPr>
            <p:ph type="ctrTitle"/>
          </p:nvPr>
        </p:nvSpPr>
        <p:spPr/>
        <p:txBody>
          <a:bodyPr/>
          <a:lstStyle/>
          <a:p>
            <a:r>
              <a:rPr lang="nl-NL" dirty="0"/>
              <a:t>Milieuvervuiling waar denken jullie aan</a:t>
            </a:r>
          </a:p>
        </p:txBody>
      </p:sp>
    </p:spTree>
    <p:extLst>
      <p:ext uri="{BB962C8B-B14F-4D97-AF65-F5344CB8AC3E}">
        <p14:creationId xmlns:p14="http://schemas.microsoft.com/office/powerpoint/2010/main" val="3742317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564A54B-9880-4C4D-B907-5AA612B7E5EB}"/>
              </a:ext>
            </a:extLst>
          </p:cNvPr>
          <p:cNvSpPr>
            <a:spLocks noGrp="1"/>
          </p:cNvSpPr>
          <p:nvPr>
            <p:ph type="title"/>
          </p:nvPr>
        </p:nvSpPr>
        <p:spPr/>
        <p:txBody>
          <a:bodyPr/>
          <a:lstStyle/>
          <a:p>
            <a:r>
              <a:rPr lang="nl-NL" dirty="0"/>
              <a:t>Milieuvervuiling</a:t>
            </a:r>
          </a:p>
        </p:txBody>
      </p:sp>
      <p:sp>
        <p:nvSpPr>
          <p:cNvPr id="4" name="Tijdelijke aanduiding voor tekst 3">
            <a:extLst>
              <a:ext uri="{FF2B5EF4-FFF2-40B4-BE49-F238E27FC236}">
                <a16:creationId xmlns:a16="http://schemas.microsoft.com/office/drawing/2014/main" id="{D559474A-C060-43F9-9FA0-960B3C76F1B9}"/>
              </a:ext>
            </a:extLst>
          </p:cNvPr>
          <p:cNvSpPr>
            <a:spLocks noGrp="1"/>
          </p:cNvSpPr>
          <p:nvPr>
            <p:ph type="body" sz="quarter" idx="13"/>
          </p:nvPr>
        </p:nvSpPr>
        <p:spPr/>
        <p:txBody>
          <a:bodyPr/>
          <a:lstStyle/>
          <a:p>
            <a:r>
              <a:rPr lang="nl-NL" dirty="0"/>
              <a:t>Grondconversie (bodemverontreiniging)</a:t>
            </a:r>
          </a:p>
          <a:p>
            <a:r>
              <a:rPr lang="nl-NL" dirty="0"/>
              <a:t>Luchtvervuiling</a:t>
            </a:r>
          </a:p>
          <a:p>
            <a:r>
              <a:rPr lang="nl-NL" dirty="0"/>
              <a:t>Watervervuiling</a:t>
            </a:r>
          </a:p>
          <a:p>
            <a:r>
              <a:rPr lang="nl-NL" dirty="0"/>
              <a:t>Ruimteschroot</a:t>
            </a:r>
          </a:p>
          <a:p>
            <a:endParaRPr lang="nl-NL" dirty="0"/>
          </a:p>
          <a:p>
            <a:r>
              <a:rPr lang="nl-NL" dirty="0"/>
              <a:t>Chemische vervuiling</a:t>
            </a:r>
          </a:p>
          <a:p>
            <a:endParaRPr lang="nl-NL" dirty="0"/>
          </a:p>
          <a:p>
            <a:r>
              <a:rPr lang="nl-NL" dirty="0"/>
              <a:t>Geluidshinder</a:t>
            </a:r>
          </a:p>
          <a:p>
            <a:r>
              <a:rPr lang="nl-NL" dirty="0"/>
              <a:t>Lichtvervuiling</a:t>
            </a:r>
          </a:p>
          <a:p>
            <a:r>
              <a:rPr lang="nl-NL" dirty="0"/>
              <a:t>Straling</a:t>
            </a:r>
          </a:p>
          <a:p>
            <a:r>
              <a:rPr lang="nl-NL" dirty="0"/>
              <a:t>Horizonvervuiling</a:t>
            </a:r>
          </a:p>
          <a:p>
            <a:r>
              <a:rPr lang="nl-NL" dirty="0"/>
              <a:t>Thermische vervuiling</a:t>
            </a:r>
          </a:p>
          <a:p>
            <a:endParaRPr lang="nl-NL" dirty="0"/>
          </a:p>
          <a:p>
            <a:endParaRPr lang="nl-NL" dirty="0"/>
          </a:p>
        </p:txBody>
      </p:sp>
      <p:sp>
        <p:nvSpPr>
          <p:cNvPr id="6" name="Tijdelijke aanduiding voor tekst 5">
            <a:extLst>
              <a:ext uri="{FF2B5EF4-FFF2-40B4-BE49-F238E27FC236}">
                <a16:creationId xmlns:a16="http://schemas.microsoft.com/office/drawing/2014/main" id="{6C396129-9554-4CCA-AA85-831627200E3D}"/>
              </a:ext>
            </a:extLst>
          </p:cNvPr>
          <p:cNvSpPr>
            <a:spLocks noGrp="1"/>
          </p:cNvSpPr>
          <p:nvPr>
            <p:ph type="body" sz="quarter" idx="15"/>
          </p:nvPr>
        </p:nvSpPr>
        <p:spPr/>
        <p:txBody>
          <a:bodyPr/>
          <a:lstStyle/>
          <a:p>
            <a:endParaRPr lang="nl-NL"/>
          </a:p>
        </p:txBody>
      </p:sp>
      <p:pic>
        <p:nvPicPr>
          <p:cNvPr id="2050" name="Picture 2">
            <a:extLst>
              <a:ext uri="{FF2B5EF4-FFF2-40B4-BE49-F238E27FC236}">
                <a16:creationId xmlns:a16="http://schemas.microsoft.com/office/drawing/2014/main" id="{FE25036D-3FC2-479E-A745-065EA173922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3320" t="-12473" b="-42701"/>
          <a:stretch/>
        </p:blipFill>
        <p:spPr bwMode="auto">
          <a:xfrm>
            <a:off x="6181727" y="296863"/>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725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564A54B-9880-4C4D-B907-5AA612B7E5EB}"/>
              </a:ext>
            </a:extLst>
          </p:cNvPr>
          <p:cNvSpPr>
            <a:spLocks noGrp="1"/>
          </p:cNvSpPr>
          <p:nvPr>
            <p:ph type="title"/>
          </p:nvPr>
        </p:nvSpPr>
        <p:spPr/>
        <p:txBody>
          <a:bodyPr/>
          <a:lstStyle/>
          <a:p>
            <a:r>
              <a:rPr lang="nl-NL" dirty="0" err="1"/>
              <a:t>Bodemverontreining</a:t>
            </a:r>
            <a:endParaRPr lang="nl-NL" dirty="0"/>
          </a:p>
        </p:txBody>
      </p:sp>
      <p:sp>
        <p:nvSpPr>
          <p:cNvPr id="4" name="Tijdelijke aanduiding voor tekst 3">
            <a:extLst>
              <a:ext uri="{FF2B5EF4-FFF2-40B4-BE49-F238E27FC236}">
                <a16:creationId xmlns:a16="http://schemas.microsoft.com/office/drawing/2014/main" id="{D559474A-C060-43F9-9FA0-960B3C76F1B9}"/>
              </a:ext>
            </a:extLst>
          </p:cNvPr>
          <p:cNvSpPr>
            <a:spLocks noGrp="1"/>
          </p:cNvSpPr>
          <p:nvPr>
            <p:ph type="body" sz="quarter" idx="13"/>
          </p:nvPr>
        </p:nvSpPr>
        <p:spPr/>
        <p:txBody>
          <a:bodyPr/>
          <a:lstStyle/>
          <a:p>
            <a:pPr marL="0" indent="0">
              <a:buNone/>
            </a:pPr>
            <a:r>
              <a:rPr lang="nl-NL" b="0" i="0" dirty="0">
                <a:solidFill>
                  <a:srgbClr val="202122"/>
                </a:solidFill>
                <a:effectLst/>
                <a:latin typeface="Arial" panose="020B0604020202020204" pitchFamily="34" charset="0"/>
              </a:rPr>
              <a:t>Verontreinigingen worden vooral veroorzaakt door de onzorgvuldige omgang met stoffen en het - legaal of illegaal - storten van afval.</a:t>
            </a:r>
          </a:p>
          <a:p>
            <a:pPr marL="0" indent="0">
              <a:buNone/>
            </a:pPr>
            <a:endParaRPr lang="nl-NL" dirty="0"/>
          </a:p>
          <a:p>
            <a:pPr marL="0" indent="0">
              <a:buNone/>
            </a:pPr>
            <a:r>
              <a:rPr lang="nl-NL" dirty="0"/>
              <a:t>Wat betekend bodemsanering?</a:t>
            </a:r>
          </a:p>
        </p:txBody>
      </p:sp>
      <p:sp>
        <p:nvSpPr>
          <p:cNvPr id="6" name="Tijdelijke aanduiding voor tekst 5">
            <a:extLst>
              <a:ext uri="{FF2B5EF4-FFF2-40B4-BE49-F238E27FC236}">
                <a16:creationId xmlns:a16="http://schemas.microsoft.com/office/drawing/2014/main" id="{6C396129-9554-4CCA-AA85-831627200E3D}"/>
              </a:ext>
            </a:extLst>
          </p:cNvPr>
          <p:cNvSpPr>
            <a:spLocks noGrp="1"/>
          </p:cNvSpPr>
          <p:nvPr>
            <p:ph type="body" sz="quarter" idx="15"/>
          </p:nvPr>
        </p:nvSpPr>
        <p:spPr/>
        <p:txBody>
          <a:bodyPr/>
          <a:lstStyle/>
          <a:p>
            <a:endParaRPr lang="nl-NL"/>
          </a:p>
        </p:txBody>
      </p:sp>
      <p:pic>
        <p:nvPicPr>
          <p:cNvPr id="4098" name="Picture 2" descr="College: geen direct gevaar door bodemvervuiling bij Schiphol | HCnieuws |  Nieuws uit de regio Hoofddorp">
            <a:extLst>
              <a:ext uri="{FF2B5EF4-FFF2-40B4-BE49-F238E27FC236}">
                <a16:creationId xmlns:a16="http://schemas.microsoft.com/office/drawing/2014/main" id="{ADB95E28-6D83-45A5-B2E5-9A8896EF98EF}"/>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93" t="-30104" r="11545" b="-4117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13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564A54B-9880-4C4D-B907-5AA612B7E5EB}"/>
              </a:ext>
            </a:extLst>
          </p:cNvPr>
          <p:cNvSpPr>
            <a:spLocks noGrp="1"/>
          </p:cNvSpPr>
          <p:nvPr>
            <p:ph type="title"/>
          </p:nvPr>
        </p:nvSpPr>
        <p:spPr/>
        <p:txBody>
          <a:bodyPr/>
          <a:lstStyle/>
          <a:p>
            <a:r>
              <a:rPr lang="nl-NL" dirty="0"/>
              <a:t>Luchtvervuiling</a:t>
            </a:r>
          </a:p>
        </p:txBody>
      </p:sp>
      <p:sp>
        <p:nvSpPr>
          <p:cNvPr id="4" name="Tijdelijke aanduiding voor tekst 3">
            <a:extLst>
              <a:ext uri="{FF2B5EF4-FFF2-40B4-BE49-F238E27FC236}">
                <a16:creationId xmlns:a16="http://schemas.microsoft.com/office/drawing/2014/main" id="{D559474A-C060-43F9-9FA0-960B3C76F1B9}"/>
              </a:ext>
            </a:extLst>
          </p:cNvPr>
          <p:cNvSpPr>
            <a:spLocks noGrp="1"/>
          </p:cNvSpPr>
          <p:nvPr>
            <p:ph type="body" sz="quarter" idx="13"/>
          </p:nvPr>
        </p:nvSpPr>
        <p:spPr/>
        <p:txBody>
          <a:bodyPr/>
          <a:lstStyle/>
          <a:p>
            <a:pPr marL="0" indent="0">
              <a:buNone/>
            </a:pPr>
            <a:r>
              <a:rPr lang="nl-NL" dirty="0">
                <a:solidFill>
                  <a:srgbClr val="202124"/>
                </a:solidFill>
                <a:latin typeface="arial" panose="020B0604020202020204" pitchFamily="34" charset="0"/>
              </a:rPr>
              <a:t>21 jan. 2021</a:t>
            </a:r>
          </a:p>
          <a:p>
            <a:pPr marL="0" indent="0">
              <a:buNone/>
            </a:pPr>
            <a:r>
              <a:rPr lang="nl-NL" b="0" i="0" dirty="0">
                <a:solidFill>
                  <a:srgbClr val="202124"/>
                </a:solidFill>
                <a:effectLst/>
                <a:latin typeface="arial" panose="020B0604020202020204" pitchFamily="34" charset="0"/>
              </a:rPr>
              <a:t>In </a:t>
            </a:r>
            <a:r>
              <a:rPr lang="nl-NL" b="1" i="0" dirty="0">
                <a:solidFill>
                  <a:srgbClr val="202124"/>
                </a:solidFill>
                <a:effectLst/>
                <a:latin typeface="arial" panose="020B0604020202020204" pitchFamily="34" charset="0"/>
              </a:rPr>
              <a:t>Tilburg</a:t>
            </a:r>
            <a:r>
              <a:rPr lang="nl-NL" b="0" i="0" dirty="0">
                <a:solidFill>
                  <a:srgbClr val="202124"/>
                </a:solidFill>
                <a:effectLst/>
                <a:latin typeface="arial" panose="020B0604020202020204" pitchFamily="34" charset="0"/>
              </a:rPr>
              <a:t> zweven er van beide gassen veel meer deeltjes rond dan gemiddeld in ons land. Het landelijk gemiddelde voor stikstofdioxide is 18,8 </a:t>
            </a:r>
            <a:r>
              <a:rPr lang="nl-NL" b="0" i="0" dirty="0" err="1">
                <a:solidFill>
                  <a:srgbClr val="202124"/>
                </a:solidFill>
                <a:effectLst/>
                <a:latin typeface="arial" panose="020B0604020202020204" pitchFamily="34" charset="0"/>
              </a:rPr>
              <a:t>μg</a:t>
            </a:r>
            <a:r>
              <a:rPr lang="nl-NL" b="0" i="0" dirty="0">
                <a:solidFill>
                  <a:srgbClr val="202124"/>
                </a:solidFill>
                <a:effectLst/>
                <a:latin typeface="arial" panose="020B0604020202020204" pitchFamily="34" charset="0"/>
              </a:rPr>
              <a:t>/m3 en voor fijnstof: 19,0 </a:t>
            </a:r>
            <a:r>
              <a:rPr lang="nl-NL" b="0" i="0" dirty="0" err="1">
                <a:solidFill>
                  <a:srgbClr val="202124"/>
                </a:solidFill>
                <a:effectLst/>
                <a:latin typeface="arial" panose="020B0604020202020204" pitchFamily="34" charset="0"/>
              </a:rPr>
              <a:t>μg</a:t>
            </a:r>
            <a:r>
              <a:rPr lang="nl-NL" b="0" i="0" dirty="0">
                <a:solidFill>
                  <a:srgbClr val="202124"/>
                </a:solidFill>
                <a:effectLst/>
                <a:latin typeface="arial" panose="020B0604020202020204" pitchFamily="34" charset="0"/>
              </a:rPr>
              <a:t>/m3. Onze luchtkwaliteit is hier iets slechter, want in </a:t>
            </a:r>
            <a:r>
              <a:rPr lang="nl-NL" b="1" i="0" dirty="0">
                <a:solidFill>
                  <a:srgbClr val="202124"/>
                </a:solidFill>
                <a:effectLst/>
                <a:latin typeface="arial" panose="020B0604020202020204" pitchFamily="34" charset="0"/>
              </a:rPr>
              <a:t>Tilburg</a:t>
            </a:r>
            <a:r>
              <a:rPr lang="nl-NL" b="0" i="0" dirty="0">
                <a:solidFill>
                  <a:srgbClr val="202124"/>
                </a:solidFill>
                <a:effectLst/>
                <a:latin typeface="arial" panose="020B0604020202020204" pitchFamily="34" charset="0"/>
              </a:rPr>
              <a:t> gaat het om 21,3 </a:t>
            </a:r>
            <a:r>
              <a:rPr lang="nl-NL" b="0" i="0" dirty="0" err="1">
                <a:solidFill>
                  <a:srgbClr val="202124"/>
                </a:solidFill>
                <a:effectLst/>
                <a:latin typeface="arial" panose="020B0604020202020204" pitchFamily="34" charset="0"/>
              </a:rPr>
              <a:t>μg</a:t>
            </a:r>
            <a:r>
              <a:rPr lang="nl-NL" b="0" i="0" dirty="0">
                <a:solidFill>
                  <a:srgbClr val="202124"/>
                </a:solidFill>
                <a:effectLst/>
                <a:latin typeface="arial" panose="020B0604020202020204" pitchFamily="34" charset="0"/>
              </a:rPr>
              <a:t>/m3 voor stikstofdioxide. De fijnstof in </a:t>
            </a:r>
            <a:r>
              <a:rPr lang="nl-NL" b="1" i="0" dirty="0">
                <a:solidFill>
                  <a:srgbClr val="202124"/>
                </a:solidFill>
                <a:effectLst/>
                <a:latin typeface="arial" panose="020B0604020202020204" pitchFamily="34" charset="0"/>
              </a:rPr>
              <a:t>Tilburg</a:t>
            </a:r>
            <a:r>
              <a:rPr lang="nl-NL" b="0" i="0" dirty="0">
                <a:solidFill>
                  <a:srgbClr val="202124"/>
                </a:solidFill>
                <a:effectLst/>
                <a:latin typeface="arial" panose="020B0604020202020204" pitchFamily="34" charset="0"/>
              </a:rPr>
              <a:t> is 19,7 </a:t>
            </a:r>
            <a:r>
              <a:rPr lang="nl-NL" b="0" i="0" dirty="0" err="1">
                <a:solidFill>
                  <a:srgbClr val="202124"/>
                </a:solidFill>
                <a:effectLst/>
                <a:latin typeface="arial" panose="020B0604020202020204" pitchFamily="34" charset="0"/>
              </a:rPr>
              <a:t>μg</a:t>
            </a:r>
            <a:r>
              <a:rPr lang="nl-NL" b="0" i="0" dirty="0">
                <a:solidFill>
                  <a:srgbClr val="202124"/>
                </a:solidFill>
                <a:effectLst/>
                <a:latin typeface="arial" panose="020B0604020202020204" pitchFamily="34" charset="0"/>
              </a:rPr>
              <a:t>/m3.</a:t>
            </a:r>
          </a:p>
          <a:p>
            <a:pPr marL="0" indent="0">
              <a:buNone/>
            </a:pPr>
            <a:endParaRPr lang="nl-NL" dirty="0">
              <a:solidFill>
                <a:srgbClr val="202124"/>
              </a:solidFill>
              <a:latin typeface="arial" panose="020B0604020202020204" pitchFamily="34" charset="0"/>
            </a:endParaRPr>
          </a:p>
          <a:p>
            <a:pPr marL="0" indent="0">
              <a:buNone/>
            </a:pPr>
            <a:endParaRPr lang="nl-NL" dirty="0">
              <a:solidFill>
                <a:srgbClr val="202124"/>
              </a:solidFill>
              <a:latin typeface="arial" panose="020B0604020202020204" pitchFamily="34" charset="0"/>
            </a:endParaRPr>
          </a:p>
          <a:p>
            <a:pPr marL="0" indent="0">
              <a:buNone/>
            </a:pPr>
            <a:r>
              <a:rPr lang="nl-NL" b="0" i="0" dirty="0">
                <a:solidFill>
                  <a:srgbClr val="202122"/>
                </a:solidFill>
                <a:effectLst/>
                <a:latin typeface="Arial" panose="020B0604020202020204" pitchFamily="34" charset="0"/>
              </a:rPr>
              <a:t>Wereldwijd is luchtvervuiling verantwoordelijk voor 1 op de 8 doden.</a:t>
            </a:r>
            <a:endParaRPr lang="nl-NL" b="0" i="0" u="none" strike="noStrike" baseline="30000" dirty="0">
              <a:solidFill>
                <a:srgbClr val="0645AD"/>
              </a:solidFill>
              <a:effectLst/>
              <a:latin typeface="Arial" panose="020B0604020202020204" pitchFamily="34" charset="0"/>
            </a:endParaRPr>
          </a:p>
          <a:p>
            <a:pPr marL="0" indent="0">
              <a:buNone/>
            </a:pPr>
            <a:endParaRPr lang="nl-NL" dirty="0"/>
          </a:p>
          <a:p>
            <a:endParaRPr lang="nl-NL" dirty="0"/>
          </a:p>
        </p:txBody>
      </p:sp>
      <p:sp>
        <p:nvSpPr>
          <p:cNvPr id="6" name="Tijdelijke aanduiding voor tekst 5">
            <a:extLst>
              <a:ext uri="{FF2B5EF4-FFF2-40B4-BE49-F238E27FC236}">
                <a16:creationId xmlns:a16="http://schemas.microsoft.com/office/drawing/2014/main" id="{6C396129-9554-4CCA-AA85-831627200E3D}"/>
              </a:ext>
            </a:extLst>
          </p:cNvPr>
          <p:cNvSpPr>
            <a:spLocks noGrp="1"/>
          </p:cNvSpPr>
          <p:nvPr>
            <p:ph type="body" sz="quarter" idx="15"/>
          </p:nvPr>
        </p:nvSpPr>
        <p:spPr/>
        <p:txBody>
          <a:bodyPr/>
          <a:lstStyle/>
          <a:p>
            <a:endParaRPr lang="nl-NL"/>
          </a:p>
        </p:txBody>
      </p:sp>
      <p:pic>
        <p:nvPicPr>
          <p:cNvPr id="7170" name="Picture 2" descr="Tientallen Nederlanders gevlucht voor vieze lucht | Binnenland | AD.nl">
            <a:extLst>
              <a:ext uri="{FF2B5EF4-FFF2-40B4-BE49-F238E27FC236}">
                <a16:creationId xmlns:a16="http://schemas.microsoft.com/office/drawing/2014/main" id="{97EF6D5F-3217-4896-8D0B-FA4B2FEAA9A5}"/>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2055" t="-25079" r="20070" b="-30094"/>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64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564A54B-9880-4C4D-B907-5AA612B7E5EB}"/>
              </a:ext>
            </a:extLst>
          </p:cNvPr>
          <p:cNvSpPr>
            <a:spLocks noGrp="1"/>
          </p:cNvSpPr>
          <p:nvPr>
            <p:ph type="title"/>
          </p:nvPr>
        </p:nvSpPr>
        <p:spPr/>
        <p:txBody>
          <a:bodyPr/>
          <a:lstStyle/>
          <a:p>
            <a:r>
              <a:rPr lang="nl-NL" dirty="0"/>
              <a:t>Watervervuiling</a:t>
            </a:r>
          </a:p>
        </p:txBody>
      </p:sp>
      <p:sp>
        <p:nvSpPr>
          <p:cNvPr id="4" name="Tijdelijke aanduiding voor tekst 3">
            <a:extLst>
              <a:ext uri="{FF2B5EF4-FFF2-40B4-BE49-F238E27FC236}">
                <a16:creationId xmlns:a16="http://schemas.microsoft.com/office/drawing/2014/main" id="{D559474A-C060-43F9-9FA0-960B3C76F1B9}"/>
              </a:ext>
            </a:extLst>
          </p:cNvPr>
          <p:cNvSpPr>
            <a:spLocks noGrp="1"/>
          </p:cNvSpPr>
          <p:nvPr>
            <p:ph type="body" sz="quarter" idx="13"/>
          </p:nvPr>
        </p:nvSpPr>
        <p:spPr/>
        <p:txBody>
          <a:bodyPr/>
          <a:lstStyle/>
          <a:p>
            <a:pPr marL="0" indent="0">
              <a:buNone/>
            </a:pPr>
            <a:r>
              <a:rPr lang="nl-NL" dirty="0"/>
              <a:t>Zoetwatervervuiling en zeewatervervuiling; denk hierbij aan de plastic soep. </a:t>
            </a:r>
          </a:p>
          <a:p>
            <a:pPr marL="0" indent="0">
              <a:buNone/>
            </a:pPr>
            <a:endParaRPr lang="nl-NL" dirty="0"/>
          </a:p>
          <a:p>
            <a:pPr marL="0" indent="0">
              <a:buNone/>
            </a:pPr>
            <a:r>
              <a:rPr lang="nl-NL" dirty="0"/>
              <a:t>Maar ook aan ‘koel’ water dat wordt terug gestort in rivieren door bedrijven (thermische vervuiling).</a:t>
            </a:r>
          </a:p>
        </p:txBody>
      </p:sp>
      <p:sp>
        <p:nvSpPr>
          <p:cNvPr id="6" name="Tijdelijke aanduiding voor tekst 5">
            <a:extLst>
              <a:ext uri="{FF2B5EF4-FFF2-40B4-BE49-F238E27FC236}">
                <a16:creationId xmlns:a16="http://schemas.microsoft.com/office/drawing/2014/main" id="{6C396129-9554-4CCA-AA85-831627200E3D}"/>
              </a:ext>
            </a:extLst>
          </p:cNvPr>
          <p:cNvSpPr>
            <a:spLocks noGrp="1"/>
          </p:cNvSpPr>
          <p:nvPr>
            <p:ph type="body" sz="quarter" idx="15"/>
          </p:nvPr>
        </p:nvSpPr>
        <p:spPr/>
        <p:txBody>
          <a:bodyPr/>
          <a:lstStyle/>
          <a:p>
            <a:endParaRPr lang="nl-NL"/>
          </a:p>
        </p:txBody>
      </p:sp>
      <p:pic>
        <p:nvPicPr>
          <p:cNvPr id="6146" name="Picture 2" descr="Waterverontreinigingseffecten: gevolgen van waterverontreiniging">
            <a:extLst>
              <a:ext uri="{FF2B5EF4-FFF2-40B4-BE49-F238E27FC236}">
                <a16:creationId xmlns:a16="http://schemas.microsoft.com/office/drawing/2014/main" id="{10491070-6676-44B6-B9F1-6E666264CFA2}"/>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0785" r="20785"/>
          <a:stretch>
            <a:fillRect/>
          </a:stretch>
        </p:blipFill>
        <p:spPr bwMode="auto">
          <a:xfrm>
            <a:off x="7024255" y="691767"/>
            <a:ext cx="4352257" cy="496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10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564A54B-9880-4C4D-B907-5AA612B7E5EB}"/>
              </a:ext>
            </a:extLst>
          </p:cNvPr>
          <p:cNvSpPr>
            <a:spLocks noGrp="1"/>
          </p:cNvSpPr>
          <p:nvPr>
            <p:ph type="title"/>
          </p:nvPr>
        </p:nvSpPr>
        <p:spPr/>
        <p:txBody>
          <a:bodyPr/>
          <a:lstStyle/>
          <a:p>
            <a:r>
              <a:rPr lang="nl-NL" dirty="0"/>
              <a:t>Ruimteschroot</a:t>
            </a:r>
          </a:p>
        </p:txBody>
      </p:sp>
      <p:sp>
        <p:nvSpPr>
          <p:cNvPr id="4" name="Tijdelijke aanduiding voor tekst 3">
            <a:extLst>
              <a:ext uri="{FF2B5EF4-FFF2-40B4-BE49-F238E27FC236}">
                <a16:creationId xmlns:a16="http://schemas.microsoft.com/office/drawing/2014/main" id="{D559474A-C060-43F9-9FA0-960B3C76F1B9}"/>
              </a:ext>
            </a:extLst>
          </p:cNvPr>
          <p:cNvSpPr>
            <a:spLocks noGrp="1"/>
          </p:cNvSpPr>
          <p:nvPr>
            <p:ph type="body" sz="quarter" idx="13"/>
          </p:nvPr>
        </p:nvSpPr>
        <p:spPr/>
        <p:txBody>
          <a:bodyPr/>
          <a:lstStyle/>
          <a:p>
            <a:pPr marL="0" indent="0">
              <a:buNone/>
            </a:pPr>
            <a:r>
              <a:rPr lang="nl-NL" dirty="0"/>
              <a:t>Ruimteschroot kan bestaan uit een rakettrap, boutjes en onderdelen van satellieten.</a:t>
            </a:r>
          </a:p>
          <a:p>
            <a:pPr marL="0" indent="0">
              <a:buNone/>
            </a:pPr>
            <a:endParaRPr lang="nl-NL" dirty="0"/>
          </a:p>
          <a:p>
            <a:pPr marL="0" indent="0">
              <a:buNone/>
            </a:pPr>
            <a:endParaRPr lang="nl-NL" dirty="0"/>
          </a:p>
          <a:p>
            <a:pPr marL="0" indent="0">
              <a:buNone/>
            </a:pPr>
            <a:r>
              <a:rPr lang="nl-NL" b="0" i="1" dirty="0">
                <a:solidFill>
                  <a:srgbClr val="202122"/>
                </a:solidFill>
                <a:effectLst/>
              </a:rPr>
              <a:t>Dat een verfschilfertje al een probleem kan zijn, komt door de enorme snelheden: in een lage baan is de snelheid ongeveer 8 km/s, en de relatieve snelheid bij een botsing kan nog groter zijn. </a:t>
            </a:r>
            <a:endParaRPr lang="nl-NL" i="1" dirty="0"/>
          </a:p>
          <a:p>
            <a:endParaRPr lang="nl-NL" dirty="0"/>
          </a:p>
          <a:p>
            <a:endParaRPr lang="nl-NL" dirty="0"/>
          </a:p>
          <a:p>
            <a:pPr marL="0" indent="0">
              <a:buNone/>
            </a:pPr>
            <a:endParaRPr lang="nl-NL" dirty="0"/>
          </a:p>
        </p:txBody>
      </p:sp>
      <p:sp>
        <p:nvSpPr>
          <p:cNvPr id="6" name="Tijdelijke aanduiding voor tekst 5">
            <a:extLst>
              <a:ext uri="{FF2B5EF4-FFF2-40B4-BE49-F238E27FC236}">
                <a16:creationId xmlns:a16="http://schemas.microsoft.com/office/drawing/2014/main" id="{6C396129-9554-4CCA-AA85-831627200E3D}"/>
              </a:ext>
            </a:extLst>
          </p:cNvPr>
          <p:cNvSpPr>
            <a:spLocks noGrp="1"/>
          </p:cNvSpPr>
          <p:nvPr>
            <p:ph type="body" sz="quarter" idx="15"/>
          </p:nvPr>
        </p:nvSpPr>
        <p:spPr/>
        <p:txBody>
          <a:bodyPr/>
          <a:lstStyle/>
          <a:p>
            <a:endParaRPr lang="nl-NL"/>
          </a:p>
        </p:txBody>
      </p:sp>
      <p:pic>
        <p:nvPicPr>
          <p:cNvPr id="5122" name="Picture 2">
            <a:extLst>
              <a:ext uri="{FF2B5EF4-FFF2-40B4-BE49-F238E27FC236}">
                <a16:creationId xmlns:a16="http://schemas.microsoft.com/office/drawing/2014/main" id="{A8D88566-B348-4E7B-835B-022515850543}"/>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7012" t="-31415" r="-7271" b="-3141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29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6854C-CE8B-413D-9C4D-06C460187A6E}"/>
              </a:ext>
            </a:extLst>
          </p:cNvPr>
          <p:cNvSpPr>
            <a:spLocks noGrp="1"/>
          </p:cNvSpPr>
          <p:nvPr>
            <p:ph type="title"/>
          </p:nvPr>
        </p:nvSpPr>
        <p:spPr/>
        <p:txBody>
          <a:bodyPr/>
          <a:lstStyle/>
          <a:p>
            <a:r>
              <a:rPr lang="nl-NL" dirty="0"/>
              <a:t>Andere type vervuilingen </a:t>
            </a:r>
          </a:p>
        </p:txBody>
      </p:sp>
      <p:sp>
        <p:nvSpPr>
          <p:cNvPr id="3" name="Tijdelijke aanduiding voor tekst 2">
            <a:extLst>
              <a:ext uri="{FF2B5EF4-FFF2-40B4-BE49-F238E27FC236}">
                <a16:creationId xmlns:a16="http://schemas.microsoft.com/office/drawing/2014/main" id="{19522987-621D-4C38-9B9E-F3BAE36A5CB0}"/>
              </a:ext>
            </a:extLst>
          </p:cNvPr>
          <p:cNvSpPr>
            <a:spLocks noGrp="1"/>
          </p:cNvSpPr>
          <p:nvPr>
            <p:ph type="body" sz="quarter" idx="13"/>
          </p:nvPr>
        </p:nvSpPr>
        <p:spPr/>
        <p:txBody>
          <a:bodyPr/>
          <a:lstStyle/>
          <a:p>
            <a:r>
              <a:rPr lang="nl-NL" dirty="0"/>
              <a:t>Geluidshinder</a:t>
            </a:r>
          </a:p>
          <a:p>
            <a:r>
              <a:rPr lang="nl-NL" dirty="0"/>
              <a:t>Lichtvervuiling</a:t>
            </a:r>
          </a:p>
          <a:p>
            <a:r>
              <a:rPr lang="nl-NL" dirty="0"/>
              <a:t>Straling</a:t>
            </a:r>
          </a:p>
          <a:p>
            <a:r>
              <a:rPr lang="nl-NL" dirty="0"/>
              <a:t>Horizonvervuiling</a:t>
            </a:r>
          </a:p>
          <a:p>
            <a:r>
              <a:rPr lang="nl-NL" dirty="0"/>
              <a:t>Thermische vervuiling</a:t>
            </a:r>
          </a:p>
          <a:p>
            <a:pPr marL="0" indent="0">
              <a:buNone/>
            </a:pPr>
            <a:endParaRPr lang="nl-NL" dirty="0"/>
          </a:p>
        </p:txBody>
      </p:sp>
      <p:sp>
        <p:nvSpPr>
          <p:cNvPr id="5" name="Tijdelijke aanduiding voor tekst 4">
            <a:extLst>
              <a:ext uri="{FF2B5EF4-FFF2-40B4-BE49-F238E27FC236}">
                <a16:creationId xmlns:a16="http://schemas.microsoft.com/office/drawing/2014/main" id="{64F916FF-6B8C-493F-AA59-5FF723814636}"/>
              </a:ext>
            </a:extLst>
          </p:cNvPr>
          <p:cNvSpPr>
            <a:spLocks noGrp="1"/>
          </p:cNvSpPr>
          <p:nvPr>
            <p:ph type="body" sz="quarter" idx="15"/>
          </p:nvPr>
        </p:nvSpPr>
        <p:spPr/>
        <p:txBody>
          <a:bodyPr/>
          <a:lstStyle/>
          <a:p>
            <a:endParaRPr lang="nl-NL"/>
          </a:p>
        </p:txBody>
      </p:sp>
      <p:pic>
        <p:nvPicPr>
          <p:cNvPr id="8194" name="Picture 2" descr="Kaarten Lichtemissie Nederland en Europa">
            <a:extLst>
              <a:ext uri="{FF2B5EF4-FFF2-40B4-BE49-F238E27FC236}">
                <a16:creationId xmlns:a16="http://schemas.microsoft.com/office/drawing/2014/main" id="{CB394F6C-66E7-4AAB-9F7B-AD6F391398AB}"/>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964" r="688" b="-1920"/>
          <a:stretch/>
        </p:blipFill>
        <p:spPr bwMode="auto">
          <a:xfrm>
            <a:off x="4419600" y="133134"/>
            <a:ext cx="7620000" cy="315320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et ruimtebeslag van zonne- en windenergie">
            <a:extLst>
              <a:ext uri="{FF2B5EF4-FFF2-40B4-BE49-F238E27FC236}">
                <a16:creationId xmlns:a16="http://schemas.microsoft.com/office/drawing/2014/main" id="{28141F09-0FBB-4010-8B12-514153B0CA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565770"/>
            <a:ext cx="2140805" cy="199536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tralingskaart">
            <a:hlinkClick r:id="rId5"/>
            <a:extLst>
              <a:ext uri="{FF2B5EF4-FFF2-40B4-BE49-F238E27FC236}">
                <a16:creationId xmlns:a16="http://schemas.microsoft.com/office/drawing/2014/main" id="{9E400198-3711-466E-B8BC-D4F2613CEF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4304" y="4565770"/>
            <a:ext cx="2144096" cy="199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1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hlinkClick r:id="rId3"/>
            <a:extLst>
              <a:ext uri="{FF2B5EF4-FFF2-40B4-BE49-F238E27FC236}">
                <a16:creationId xmlns:a16="http://schemas.microsoft.com/office/drawing/2014/main" id="{F9B9054A-99CD-4BCB-A140-4413039B79AB}"/>
              </a:ext>
            </a:extLst>
          </p:cNvPr>
          <p:cNvPicPr>
            <a:picLocks noChangeAspect="1"/>
          </p:cNvPicPr>
          <p:nvPr/>
        </p:nvPicPr>
        <p:blipFill rotWithShape="1">
          <a:blip r:embed="rId4"/>
          <a:srcRect l="20046" t="25454" r="34476" b="7878"/>
          <a:stretch/>
        </p:blipFill>
        <p:spPr>
          <a:xfrm>
            <a:off x="6096000" y="2593571"/>
            <a:ext cx="4738254" cy="3906982"/>
          </a:xfrm>
          <a:prstGeom prst="rect">
            <a:avLst/>
          </a:prstGeom>
        </p:spPr>
      </p:pic>
      <p:pic>
        <p:nvPicPr>
          <p:cNvPr id="5" name="Afbeelding 4">
            <a:hlinkClick r:id="rId5"/>
            <a:extLst>
              <a:ext uri="{FF2B5EF4-FFF2-40B4-BE49-F238E27FC236}">
                <a16:creationId xmlns:a16="http://schemas.microsoft.com/office/drawing/2014/main" id="{C3448F64-9360-4EB8-BF95-7C36BC7E3E3B}"/>
              </a:ext>
            </a:extLst>
          </p:cNvPr>
          <p:cNvPicPr>
            <a:picLocks noChangeAspect="1"/>
          </p:cNvPicPr>
          <p:nvPr/>
        </p:nvPicPr>
        <p:blipFill rotWithShape="1">
          <a:blip r:embed="rId6"/>
          <a:srcRect l="18136" t="22788" r="10682" b="57090"/>
          <a:stretch/>
        </p:blipFill>
        <p:spPr>
          <a:xfrm>
            <a:off x="1756756" y="582405"/>
            <a:ext cx="8678488" cy="1379913"/>
          </a:xfrm>
          <a:prstGeom prst="rect">
            <a:avLst/>
          </a:prstGeom>
        </p:spPr>
      </p:pic>
      <p:pic>
        <p:nvPicPr>
          <p:cNvPr id="9" name="Afbeelding 8">
            <a:hlinkClick r:id="rId7"/>
            <a:extLst>
              <a:ext uri="{FF2B5EF4-FFF2-40B4-BE49-F238E27FC236}">
                <a16:creationId xmlns:a16="http://schemas.microsoft.com/office/drawing/2014/main" id="{16AF5A0E-20F7-4452-A364-55D37496C13B}"/>
              </a:ext>
            </a:extLst>
          </p:cNvPr>
          <p:cNvPicPr>
            <a:picLocks noChangeAspect="1"/>
          </p:cNvPicPr>
          <p:nvPr/>
        </p:nvPicPr>
        <p:blipFill rotWithShape="1">
          <a:blip r:embed="rId8"/>
          <a:srcRect l="73500" t="37818" r="4273" b="19757"/>
          <a:stretch/>
        </p:blipFill>
        <p:spPr>
          <a:xfrm>
            <a:off x="1321125" y="3092335"/>
            <a:ext cx="2709950" cy="2909454"/>
          </a:xfrm>
          <a:prstGeom prst="rect">
            <a:avLst/>
          </a:prstGeom>
        </p:spPr>
      </p:pic>
    </p:spTree>
    <p:extLst>
      <p:ext uri="{BB962C8B-B14F-4D97-AF65-F5344CB8AC3E}">
        <p14:creationId xmlns:p14="http://schemas.microsoft.com/office/powerpoint/2010/main" val="4090314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27200716-47E9-400B-AF4E-E3E5C0AA7F64}"/>
              </a:ext>
            </a:extLst>
          </p:cNvPr>
          <p:cNvSpPr>
            <a:spLocks noGrp="1"/>
          </p:cNvSpPr>
          <p:nvPr>
            <p:ph type="ctrTitle"/>
          </p:nvPr>
        </p:nvSpPr>
        <p:spPr/>
        <p:txBody>
          <a:bodyPr/>
          <a:lstStyle/>
          <a:p>
            <a:r>
              <a:rPr lang="nl-NL" dirty="0"/>
              <a:t>Milieuvervuiling wat gebeurd daar nu tegen</a:t>
            </a:r>
          </a:p>
        </p:txBody>
      </p:sp>
    </p:spTree>
    <p:extLst>
      <p:ext uri="{BB962C8B-B14F-4D97-AF65-F5344CB8AC3E}">
        <p14:creationId xmlns:p14="http://schemas.microsoft.com/office/powerpoint/2010/main" val="3827242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1312664" y="76025"/>
            <a:ext cx="110782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2122_DCV_3_CE_Column</a:t>
            </a:r>
            <a:endParaRPr kumimoji="0" lang="nl-NL" sz="20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endParaRPr>
          </a:p>
        </p:txBody>
      </p:sp>
      <p:sp>
        <p:nvSpPr>
          <p:cNvPr id="6" name="Text Box 7"/>
          <p:cNvSpPr txBox="1">
            <a:spLocks noChangeArrowheads="1"/>
          </p:cNvSpPr>
          <p:nvPr/>
        </p:nvSpPr>
        <p:spPr bwMode="auto">
          <a:xfrm>
            <a:off x="1319036" y="748643"/>
            <a:ext cx="5400000"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Leerdoel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informatie over klimaatverandering, milieuvervuiling, biodiversiteitverlies of leveringsrisico verzamelen en feitelijk controleren.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begrippen toepassen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informatie aanbieden gericht op een bepaalde doelgroep</a:t>
            </a:r>
            <a:endParaRPr kumimoji="0" lang="nl-NL" sz="1050" b="1" i="0" u="none" strike="noStrike" kern="1200" cap="none" spc="0" normalizeH="0" baseline="0" noProof="0" dirty="0">
              <a:ln>
                <a:noFill/>
              </a:ln>
              <a:solidFill>
                <a:srgbClr val="0070C0"/>
              </a:solidFill>
              <a:effectLst/>
              <a:uLnTx/>
              <a:uFillTx/>
              <a:latin typeface="Arial" charset="0"/>
              <a:ea typeface="ＭＳ Ｐゴシック" pitchFamily="36" charset="-128"/>
              <a:cs typeface="Arial" charset="0"/>
            </a:endParaRPr>
          </a:p>
        </p:txBody>
      </p:sp>
      <p:sp>
        <p:nvSpPr>
          <p:cNvPr id="9" name="Text Box 14"/>
          <p:cNvSpPr txBox="1">
            <a:spLocks noChangeArrowheads="1"/>
          </p:cNvSpPr>
          <p:nvPr/>
        </p:nvSpPr>
        <p:spPr bwMode="auto">
          <a:xfrm>
            <a:off x="7593106" y="3306340"/>
            <a:ext cx="4320000" cy="44627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Bronnen</a:t>
            </a: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Wikiwijs; </a:t>
            </a:r>
            <a:r>
              <a:rPr kumimoji="0" lang="nl-NL" sz="1100" b="0" i="0" u="none" strike="noStrike" kern="1200" cap="none" spc="0" normalizeH="0" baseline="0" noProof="0">
                <a:ln>
                  <a:noFill/>
                </a:ln>
                <a:solidFill>
                  <a:prstClr val="black"/>
                </a:solidFill>
                <a:effectLst/>
                <a:uLnTx/>
                <a:uFillTx/>
                <a:latin typeface="Arial" charset="0"/>
                <a:ea typeface="Calibri" pitchFamily="34" charset="0"/>
                <a:cs typeface="Arial" charset="0"/>
              </a:rPr>
              <a:t>specialisatie lessen</a:t>
            </a:r>
            <a:endPar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p:txBody>
      </p:sp>
      <p:pic>
        <p:nvPicPr>
          <p:cNvPr id="12" name="Afbeelding 11"/>
          <p:cNvPicPr>
            <a:picLocks noChangeAspect="1"/>
          </p:cNvPicPr>
          <p:nvPr/>
        </p:nvPicPr>
        <p:blipFill>
          <a:blip r:embed="rId3"/>
          <a:stretch>
            <a:fillRect/>
          </a:stretch>
        </p:blipFill>
        <p:spPr>
          <a:xfrm>
            <a:off x="7096637" y="792525"/>
            <a:ext cx="363917" cy="263054"/>
          </a:xfrm>
          <a:prstGeom prst="rect">
            <a:avLst/>
          </a:prstGeom>
        </p:spPr>
      </p:pic>
      <p:pic>
        <p:nvPicPr>
          <p:cNvPr id="13" name="Afbeelding 12"/>
          <p:cNvPicPr>
            <a:picLocks noChangeAspect="1"/>
          </p:cNvPicPr>
          <p:nvPr/>
        </p:nvPicPr>
        <p:blipFill>
          <a:blip r:embed="rId4"/>
          <a:stretch>
            <a:fillRect/>
          </a:stretch>
        </p:blipFill>
        <p:spPr>
          <a:xfrm>
            <a:off x="7120949" y="3346681"/>
            <a:ext cx="315289" cy="290796"/>
          </a:xfrm>
          <a:prstGeom prst="rect">
            <a:avLst/>
          </a:prstGeom>
        </p:spPr>
      </p:pic>
      <p:pic>
        <p:nvPicPr>
          <p:cNvPr id="15" name="Afbeelding 14"/>
          <p:cNvPicPr>
            <a:picLocks noChangeAspect="1"/>
          </p:cNvPicPr>
          <p:nvPr/>
        </p:nvPicPr>
        <p:blipFill rotWithShape="1">
          <a:blip r:embed="rId5"/>
          <a:srcRect l="17050" t="33024" r="61669" b="30375"/>
          <a:stretch/>
        </p:blipFill>
        <p:spPr>
          <a:xfrm>
            <a:off x="7132488" y="2342931"/>
            <a:ext cx="292213" cy="263054"/>
          </a:xfrm>
          <a:prstGeom prst="rect">
            <a:avLst/>
          </a:prstGeom>
        </p:spPr>
      </p:pic>
      <p:pic>
        <p:nvPicPr>
          <p:cNvPr id="16" name="Afbeelding 15"/>
          <p:cNvPicPr>
            <a:picLocks noChangeAspect="1"/>
          </p:cNvPicPr>
          <p:nvPr/>
        </p:nvPicPr>
        <p:blipFill>
          <a:blip r:embed="rId6"/>
          <a:stretch>
            <a:fillRect/>
          </a:stretch>
        </p:blipFill>
        <p:spPr>
          <a:xfrm>
            <a:off x="892996" y="3981587"/>
            <a:ext cx="299030" cy="416301"/>
          </a:xfrm>
          <a:prstGeom prst="rect">
            <a:avLst/>
          </a:prstGeom>
        </p:spPr>
      </p:pic>
      <p:pic>
        <p:nvPicPr>
          <p:cNvPr id="17" name="Afbeelding 16"/>
          <p:cNvPicPr>
            <a:picLocks noChangeAspect="1"/>
          </p:cNvPicPr>
          <p:nvPr/>
        </p:nvPicPr>
        <p:blipFill>
          <a:blip r:embed="rId7"/>
          <a:stretch>
            <a:fillRect/>
          </a:stretch>
        </p:blipFill>
        <p:spPr>
          <a:xfrm>
            <a:off x="914401" y="1702251"/>
            <a:ext cx="256221" cy="321303"/>
          </a:xfrm>
          <a:prstGeom prst="rect">
            <a:avLst/>
          </a:prstGeom>
        </p:spPr>
      </p:pic>
      <p:pic>
        <p:nvPicPr>
          <p:cNvPr id="18" name="Afbeelding 17"/>
          <p:cNvPicPr>
            <a:picLocks noChangeAspect="1"/>
          </p:cNvPicPr>
          <p:nvPr/>
        </p:nvPicPr>
        <p:blipFill rotWithShape="1">
          <a:blip r:embed="rId8"/>
          <a:srcRect l="21805" r="10840"/>
          <a:stretch/>
        </p:blipFill>
        <p:spPr>
          <a:xfrm>
            <a:off x="865458" y="685797"/>
            <a:ext cx="363917" cy="476511"/>
          </a:xfrm>
          <a:prstGeom prst="rect">
            <a:avLst/>
          </a:prstGeom>
        </p:spPr>
      </p:pic>
      <p:sp>
        <p:nvSpPr>
          <p:cNvPr id="19" name="Text Box 9"/>
          <p:cNvSpPr txBox="1">
            <a:spLocks noChangeArrowheads="1"/>
          </p:cNvSpPr>
          <p:nvPr/>
        </p:nvSpPr>
        <p:spPr bwMode="auto">
          <a:xfrm>
            <a:off x="1319036" y="4091042"/>
            <a:ext cx="5400000" cy="22159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176213" marR="0" lvl="0" indent="-176213" algn="l" defTabSz="914400" rtl="0" eaLnBrk="1" fontAlgn="auto" latinLnBrk="0" hangingPunct="1">
              <a:lnSpc>
                <a:spcPct val="100000"/>
              </a:lnSpc>
              <a:spcBef>
                <a:spcPct val="50000"/>
              </a:spcBef>
              <a:spcAft>
                <a:spcPts val="0"/>
              </a:spcAft>
              <a:buClrTx/>
              <a:buSzTx/>
              <a:buFontTx/>
              <a:buNone/>
              <a:tabLst>
                <a:tab pos="176213" algn="l"/>
                <a:tab pos="1163638" algn="l"/>
              </a:tabLst>
              <a:defRPr/>
            </a:pPr>
            <a:r>
              <a:rPr kumimoji="0" lang="nl-NL" sz="1200" b="1"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Stappen</a:t>
            </a:r>
            <a:r>
              <a:rPr kumimoji="0" lang="nl-NL" sz="1100" b="1" i="0" u="none" strike="noStrike" kern="1200" cap="none" spc="0" normalizeH="0" baseline="0" noProof="0" dirty="0">
                <a:ln>
                  <a:noFill/>
                </a:ln>
                <a:solidFill>
                  <a:srgbClr val="CCFF33"/>
                </a:solidFill>
                <a:effectLst/>
                <a:uLnTx/>
                <a:uFillTx/>
                <a:latin typeface="Arial" charset="0"/>
                <a:ea typeface="ＭＳ Ｐゴシック" pitchFamily="36" charset="-128"/>
                <a:cs typeface="+mn-cs"/>
              </a:rPr>
              <a:t>	</a:t>
            </a:r>
            <a:r>
              <a:rPr kumimoji="0" lang="nl-NL" sz="1100" b="1" i="0" u="none" strike="noStrike" kern="1200" cap="none" spc="0" normalizeH="0" baseline="0" noProof="0" dirty="0">
                <a:ln>
                  <a:noFill/>
                </a:ln>
                <a:solidFill>
                  <a:srgbClr val="0070C0"/>
                </a:solidFill>
                <a:effectLst/>
                <a:uLnTx/>
                <a:uFillTx/>
                <a:latin typeface="Arial" charset="0"/>
                <a:ea typeface="Calibri" pitchFamily="34" charset="0"/>
                <a:cs typeface="Arial" charset="0"/>
              </a:rPr>
              <a:t>		</a:t>
            </a:r>
            <a:endPar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Ga op zoek naar informatie die jou aanspreekt, dat gaat over klimaatverandering, milieuvervuiling,  biodiversiteitverlies of leveringsrisico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Lees je in op het onderwerp, gebruik hier verschillende bronnen voor.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Bepaal voor jezelf wat de kern van het probleem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Ga op zoek naar politieke partijen en organisaties die verandering willen omtrent het probleem.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Begin met het bepalen welk onderwerp je in welke alinea wil.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Zoek eventueel voorbeelden en maak een start met het schrijven van de column.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Bij de inleiding, zorg je ervoor dat de lezer genoeg informatie krijgt. Tip een origineel begin zorgt ervoor dat de lezer meer wilt weten over het onderwerp.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Zorg dat je bij de kern echt tot het probleem komt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 pos="1163638" algn="l"/>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Zorg voor een doorlopend verhaal.</a:t>
            </a:r>
          </a:p>
        </p:txBody>
      </p:sp>
      <p:sp>
        <p:nvSpPr>
          <p:cNvPr id="20" name="Text Box 17"/>
          <p:cNvSpPr txBox="1">
            <a:spLocks noChangeArrowheads="1"/>
          </p:cNvSpPr>
          <p:nvPr/>
        </p:nvSpPr>
        <p:spPr bwMode="auto">
          <a:xfrm>
            <a:off x="7593106" y="870622"/>
            <a:ext cx="4320000" cy="1292662"/>
          </a:xfrm>
          <a:prstGeom prst="rect">
            <a:avLst/>
          </a:prstGeom>
          <a:noFill/>
          <a:ln w="9525">
            <a:solidFill>
              <a:schemeClr val="tx1"/>
            </a:solid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Samenwerken</a:t>
            </a:r>
            <a:r>
              <a:rPr kumimoji="0" lang="nl-NL" sz="1100" b="1"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Dit product maak je alleen.</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Lever je product in via Teams</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Je wordt een groepje feedback </a:t>
            </a:r>
            <a:r>
              <a:rPr kumimoji="0" lang="nl-NL" sz="11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friends</a:t>
            </a: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 geplaatst</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Geef feedback op de producten van anderen en ontvang feedback</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Beschrijf in je reflectieverslag hoe je het feedback geven ervaren hebt. </a:t>
            </a:r>
          </a:p>
        </p:txBody>
      </p:sp>
      <p:sp>
        <p:nvSpPr>
          <p:cNvPr id="21" name="Text Box 8"/>
          <p:cNvSpPr txBox="1">
            <a:spLocks noChangeArrowheads="1"/>
          </p:cNvSpPr>
          <p:nvPr/>
        </p:nvSpPr>
        <p:spPr bwMode="auto">
          <a:xfrm>
            <a:off x="1319036" y="1742734"/>
            <a:ext cx="5400000" cy="2215991"/>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Product </a:t>
            </a:r>
            <a:r>
              <a:rPr kumimoji="0" lang="nl-NL" sz="1100" b="1" i="0" u="none" strike="noStrike" kern="1200" cap="none" spc="0" normalizeH="0" baseline="0" noProof="0" dirty="0">
                <a:ln>
                  <a:noFill/>
                </a:ln>
                <a:solidFill>
                  <a:srgbClr val="0099FF"/>
                </a:solidFill>
                <a:effectLst/>
                <a:uLnTx/>
                <a:uFillTx/>
                <a:latin typeface="Arial" charset="0"/>
                <a:ea typeface="ＭＳ Ｐゴシック" pitchFamily="36"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Schrijf een artikel/column over klimaatverandering, milieuvervuiling,  biodiversiteitverlies of leveringsrisico. De column heeft minimaal 1000 en maximaal 1500 woorden. De bronnen die je gebruikt in het artikel moeten weergegeven worden volgens APA bronvermelding.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Dit artikel is bedoeld voor een doelgroep van de leeftijd 16 tot 26 jaar.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In het artikel worden de volgende onderwerpen behandeld: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Een inleiding waarbij het probleem wordt geïntroduceerd.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De kern van het verhaal gaat over het probleem en in de kern ben je kritisch naar het probleem en/of de huidige aanpak van het probleem.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Er wordt beschreven wat de politiek er aan doet.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Er worden twee manieren beschreven waardoor de lezer zelf kan bijdragen aan een mogelijke oplossing van het probleem. </a:t>
            </a:r>
            <a:endParaRPr kumimoji="0" lang="nl-NL" sz="105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p:txBody>
      </p:sp>
      <p:sp>
        <p:nvSpPr>
          <p:cNvPr id="23" name="Text Box 14"/>
          <p:cNvSpPr txBox="1">
            <a:spLocks noChangeArrowheads="1"/>
          </p:cNvSpPr>
          <p:nvPr/>
        </p:nvSpPr>
        <p:spPr bwMode="auto">
          <a:xfrm>
            <a:off x="7593106" y="2474458"/>
            <a:ext cx="4320000" cy="615553"/>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Bijeenkomsten &amp; Tijd</a:t>
            </a:r>
          </a:p>
          <a:p>
            <a:pPr marL="0" marR="0" lvl="0" indent="0" algn="l" defTabSz="808038"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Specialisatie lessen Circulaire economie</a:t>
            </a:r>
          </a:p>
          <a:p>
            <a:pPr marL="0" marR="0" lvl="0" indent="0" algn="l" defTabSz="808038"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Deadline:</a:t>
            </a:r>
          </a:p>
        </p:txBody>
      </p:sp>
      <p:pic>
        <p:nvPicPr>
          <p:cNvPr id="22" name="Picture 2">
            <a:extLst>
              <a:ext uri="{FF2B5EF4-FFF2-40B4-BE49-F238E27FC236}">
                <a16:creationId xmlns:a16="http://schemas.microsoft.com/office/drawing/2014/main" id="{A4F4D898-A087-4528-B420-0D4B453ED84E}"/>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9939819" y="3984723"/>
            <a:ext cx="1866289" cy="975136"/>
          </a:xfrm>
          <a:prstGeom prst="rect">
            <a:avLst/>
          </a:prstGeom>
          <a:solidFill>
            <a:srgbClr val="FFFFFF"/>
          </a:solidFill>
          <a:ln w="9525">
            <a:noFill/>
            <a:miter lim="800000"/>
            <a:headEnd/>
            <a:tailEnd/>
          </a:ln>
        </p:spPr>
      </p:pic>
      <p:pic>
        <p:nvPicPr>
          <p:cNvPr id="24" name="Afbeelding 23">
            <a:extLst>
              <a:ext uri="{FF2B5EF4-FFF2-40B4-BE49-F238E27FC236}">
                <a16:creationId xmlns:a16="http://schemas.microsoft.com/office/drawing/2014/main" id="{34592634-A737-461E-818D-9B25060455F3}"/>
              </a:ext>
            </a:extLst>
          </p:cNvPr>
          <p:cNvPicPr>
            <a:picLocks noChangeAspect="1"/>
          </p:cNvPicPr>
          <p:nvPr/>
        </p:nvPicPr>
        <p:blipFill>
          <a:blip r:embed="rId10"/>
          <a:stretch>
            <a:fillRect/>
          </a:stretch>
        </p:blipFill>
        <p:spPr>
          <a:xfrm>
            <a:off x="7132488" y="3958725"/>
            <a:ext cx="2264961" cy="1356446"/>
          </a:xfrm>
          <a:prstGeom prst="rect">
            <a:avLst/>
          </a:prstGeom>
        </p:spPr>
      </p:pic>
    </p:spTree>
    <p:extLst>
      <p:ext uri="{BB962C8B-B14F-4D97-AF65-F5344CB8AC3E}">
        <p14:creationId xmlns:p14="http://schemas.microsoft.com/office/powerpoint/2010/main" val="2511553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07553-9FC1-450F-8FBF-108C484E3D58}"/>
              </a:ext>
            </a:extLst>
          </p:cNvPr>
          <p:cNvSpPr>
            <a:spLocks noGrp="1"/>
          </p:cNvSpPr>
          <p:nvPr>
            <p:ph type="title"/>
          </p:nvPr>
        </p:nvSpPr>
        <p:spPr/>
        <p:txBody>
          <a:bodyPr/>
          <a:lstStyle/>
          <a:p>
            <a:r>
              <a:rPr lang="nl-NL" dirty="0"/>
              <a:t>Les doelen</a:t>
            </a:r>
          </a:p>
        </p:txBody>
      </p:sp>
      <p:sp>
        <p:nvSpPr>
          <p:cNvPr id="3" name="Tijdelijke aanduiding voor inhoud 2">
            <a:extLst>
              <a:ext uri="{FF2B5EF4-FFF2-40B4-BE49-F238E27FC236}">
                <a16:creationId xmlns:a16="http://schemas.microsoft.com/office/drawing/2014/main" id="{38833FBE-DB9E-48E1-ABF1-26F2FFC15F08}"/>
              </a:ext>
            </a:extLst>
          </p:cNvPr>
          <p:cNvSpPr>
            <a:spLocks noGrp="1"/>
          </p:cNvSpPr>
          <p:nvPr>
            <p:ph idx="1"/>
          </p:nvPr>
        </p:nvSpPr>
        <p:spPr>
          <a:xfrm>
            <a:off x="450851" y="1002728"/>
            <a:ext cx="5645149" cy="4419599"/>
          </a:xfrm>
        </p:spPr>
        <p:txBody>
          <a:bodyPr/>
          <a:lstStyle/>
          <a:p>
            <a:pPr marL="285750" indent="-285750">
              <a:buFont typeface="Wingdings" panose="05000000000000000000" pitchFamily="2" charset="2"/>
              <a:buChar char="ü"/>
            </a:pPr>
            <a:r>
              <a:rPr lang="nl-NL" sz="1600" dirty="0"/>
              <a:t>Je weet voor welke maatschappelijke uitdagingen wij staan op het gebied van milieu</a:t>
            </a:r>
          </a:p>
          <a:p>
            <a:pPr marL="285750" indent="-285750">
              <a:buFont typeface="Wingdings" panose="05000000000000000000" pitchFamily="2" charset="2"/>
              <a:buChar char="ü"/>
            </a:pPr>
            <a:r>
              <a:rPr lang="nl-NL" sz="1600" dirty="0"/>
              <a:t>Je weet wat verschil is tussen klimaat, milieu en weer</a:t>
            </a:r>
          </a:p>
          <a:p>
            <a:pPr marL="285750" indent="-285750">
              <a:buFont typeface="Wingdings" panose="05000000000000000000" pitchFamily="2" charset="2"/>
              <a:buChar char="ü"/>
            </a:pPr>
            <a:r>
              <a:rPr lang="nl-NL" sz="1600" b="0" i="1" dirty="0"/>
              <a:t>“Je hebt kennis over de donut economie”</a:t>
            </a:r>
          </a:p>
          <a:p>
            <a:pPr marL="285750" indent="-285750">
              <a:buFont typeface="Wingdings" panose="05000000000000000000" pitchFamily="2" charset="2"/>
              <a:buChar char="ü"/>
            </a:pPr>
            <a:r>
              <a:rPr lang="nl-NL" sz="1600" b="0" i="1" dirty="0"/>
              <a:t>“</a:t>
            </a:r>
            <a:r>
              <a:rPr lang="nl-NL" sz="1600" b="0" i="1" dirty="0">
                <a:effectLst/>
              </a:rPr>
              <a:t>Je weet wat de zeven paden van verandering volgens </a:t>
            </a:r>
            <a:r>
              <a:rPr lang="nl-NL" sz="1600" b="0" i="1" dirty="0" err="1">
                <a:effectLst/>
              </a:rPr>
              <a:t>Raworth</a:t>
            </a:r>
            <a:r>
              <a:rPr lang="nl-NL" sz="1600" b="0" i="1" dirty="0"/>
              <a:t> zijn”</a:t>
            </a:r>
          </a:p>
          <a:p>
            <a:pPr marL="285750" indent="-285750">
              <a:buFont typeface="Wingdings" panose="05000000000000000000" pitchFamily="2" charset="2"/>
              <a:buChar char="ü"/>
            </a:pPr>
            <a:r>
              <a:rPr lang="nl-NL" sz="1600" dirty="0"/>
              <a:t>Je weet wat de gevolgen van milieu vervuiling zijn</a:t>
            </a:r>
          </a:p>
          <a:p>
            <a:pPr marL="285750" indent="-285750">
              <a:buFont typeface="Wingdings" panose="05000000000000000000" pitchFamily="2" charset="2"/>
              <a:buChar char="ü"/>
            </a:pPr>
            <a:r>
              <a:rPr lang="nl-NL" sz="1600" dirty="0"/>
              <a:t>Je weet hoe je in jou omgeving een simpele aanpassing kan doe om milieuvervuiling tegen te gaan</a:t>
            </a:r>
          </a:p>
          <a:p>
            <a:pPr marL="285750" indent="-285750">
              <a:buFont typeface="Wingdings" panose="05000000000000000000" pitchFamily="2" charset="2"/>
              <a:buChar char="q"/>
            </a:pPr>
            <a:endParaRPr lang="nl-NL" sz="1600" dirty="0"/>
          </a:p>
          <a:p>
            <a:pPr marL="0" indent="0">
              <a:buNone/>
            </a:pPr>
            <a:r>
              <a:rPr lang="nl-NL" sz="1600" dirty="0"/>
              <a:t>Succescriteria:</a:t>
            </a:r>
            <a:br>
              <a:rPr lang="nl-NL" sz="1600" dirty="0"/>
            </a:br>
            <a:r>
              <a:rPr lang="nl-NL" sz="1600" dirty="0"/>
              <a:t>Brede kennis van duurzaamheid, biodiversiteit, klimaat en milieu.</a:t>
            </a:r>
          </a:p>
          <a:p>
            <a:pPr marL="0" indent="0">
              <a:buNone/>
            </a:pPr>
            <a:endParaRPr lang="nl-NL" sz="1600" dirty="0"/>
          </a:p>
        </p:txBody>
      </p:sp>
      <p:sp>
        <p:nvSpPr>
          <p:cNvPr id="5" name="Tijdelijke aanduiding voor tekst 4">
            <a:extLst>
              <a:ext uri="{FF2B5EF4-FFF2-40B4-BE49-F238E27FC236}">
                <a16:creationId xmlns:a16="http://schemas.microsoft.com/office/drawing/2014/main" id="{E8DAB0A6-65B3-4691-847E-B77C058E0AAF}"/>
              </a:ext>
            </a:extLst>
          </p:cNvPr>
          <p:cNvSpPr>
            <a:spLocks noGrp="1"/>
          </p:cNvSpPr>
          <p:nvPr>
            <p:ph type="body" sz="quarter" idx="14"/>
          </p:nvPr>
        </p:nvSpPr>
        <p:spPr/>
        <p:txBody>
          <a:bodyPr/>
          <a:lstStyle/>
          <a:p>
            <a:endParaRPr lang="nl-NL"/>
          </a:p>
        </p:txBody>
      </p:sp>
      <p:pic>
        <p:nvPicPr>
          <p:cNvPr id="1026" name="Picture 2" descr="Milieu en duurzaamheid - Leesbevordering in de klas">
            <a:extLst>
              <a:ext uri="{FF2B5EF4-FFF2-40B4-BE49-F238E27FC236}">
                <a16:creationId xmlns:a16="http://schemas.microsoft.com/office/drawing/2014/main" id="{734F9367-9D60-42B2-A059-997521F4AACE}"/>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6134" r="6134"/>
          <a:stretch>
            <a:fillRect/>
          </a:stretch>
        </p:blipFill>
        <p:spPr bwMode="auto">
          <a:xfrm>
            <a:off x="6574053" y="296863"/>
            <a:ext cx="5235168" cy="596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905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80E7B3-87FA-4493-92B2-9790018E6AB4}"/>
              </a:ext>
            </a:extLst>
          </p:cNvPr>
          <p:cNvSpPr>
            <a:spLocks noGrp="1"/>
          </p:cNvSpPr>
          <p:nvPr>
            <p:ph type="title"/>
          </p:nvPr>
        </p:nvSpPr>
        <p:spPr>
          <a:xfrm>
            <a:off x="371476" y="296863"/>
            <a:ext cx="5645148" cy="1160403"/>
          </a:xfrm>
        </p:spPr>
        <p:txBody>
          <a:bodyPr anchor="t">
            <a:normAutofit/>
          </a:bodyPr>
          <a:lstStyle/>
          <a:p>
            <a:r>
              <a:rPr lang="nl-NL" dirty="0"/>
              <a:t>Vandaag </a:t>
            </a:r>
          </a:p>
        </p:txBody>
      </p:sp>
      <p:sp>
        <p:nvSpPr>
          <p:cNvPr id="5" name="Tijdelijke aanduiding voor inhoud 4">
            <a:extLst>
              <a:ext uri="{FF2B5EF4-FFF2-40B4-BE49-F238E27FC236}">
                <a16:creationId xmlns:a16="http://schemas.microsoft.com/office/drawing/2014/main" id="{599893E1-B7DA-4988-AA10-5F62527FCEEE}"/>
              </a:ext>
            </a:extLst>
          </p:cNvPr>
          <p:cNvSpPr>
            <a:spLocks noGrp="1"/>
          </p:cNvSpPr>
          <p:nvPr>
            <p:ph idx="1"/>
          </p:nvPr>
        </p:nvSpPr>
        <p:spPr>
          <a:xfrm>
            <a:off x="371475" y="1709738"/>
            <a:ext cx="5645149" cy="4419599"/>
          </a:xfrm>
        </p:spPr>
        <p:txBody>
          <a:bodyPr>
            <a:normAutofit/>
          </a:bodyPr>
          <a:lstStyle/>
          <a:p>
            <a:r>
              <a:rPr lang="nl-NL" sz="2800" dirty="0"/>
              <a:t>Maatschappelijke opgave herhaling  </a:t>
            </a:r>
            <a:r>
              <a:rPr lang="nl-NL" sz="2800" b="0" i="1" dirty="0"/>
              <a:t>biodiversiteit</a:t>
            </a:r>
          </a:p>
          <a:p>
            <a:r>
              <a:rPr lang="nl-NL" sz="2800" dirty="0"/>
              <a:t>Museum bezoek</a:t>
            </a:r>
            <a:br>
              <a:rPr lang="nl-NL" sz="2800" dirty="0"/>
            </a:br>
            <a:r>
              <a:rPr lang="nl-NL" sz="2800" b="0" i="1" dirty="0"/>
              <a:t>hoe, wat en waar</a:t>
            </a:r>
            <a:endParaRPr lang="nl-NL" sz="2800" b="0" dirty="0"/>
          </a:p>
          <a:p>
            <a:r>
              <a:rPr lang="nl-NL" sz="2800" dirty="0"/>
              <a:t>Maatschappelijke opgave  </a:t>
            </a:r>
            <a:r>
              <a:rPr lang="nl-NL" sz="2800" b="0" i="1" dirty="0"/>
              <a:t>Milieu</a:t>
            </a:r>
          </a:p>
          <a:p>
            <a:r>
              <a:rPr lang="nl-NL" sz="2800" dirty="0"/>
              <a:t>Presenteren kan je leren</a:t>
            </a:r>
          </a:p>
        </p:txBody>
      </p:sp>
      <p:pic>
        <p:nvPicPr>
          <p:cNvPr id="2052" name="Picture 4" descr="1.5.2.3. Donutmodel | Paddle">
            <a:extLst>
              <a:ext uri="{FF2B5EF4-FFF2-40B4-BE49-F238E27FC236}">
                <a16:creationId xmlns:a16="http://schemas.microsoft.com/office/drawing/2014/main" id="{EACF3F10-DA61-494E-BA0B-DD56764D3E46}"/>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456" t="-2466" b="-13471"/>
          <a:stretch/>
        </p:blipFill>
        <p:spPr bwMode="auto">
          <a:xfrm>
            <a:off x="6175377" y="10"/>
            <a:ext cx="6016622" cy="6857990"/>
          </a:xfrm>
          <a:prstGeom prst="rect">
            <a:avLst/>
          </a:prstGeom>
          <a:solidFill>
            <a:srgbClr val="FFFFFF"/>
          </a:solidFill>
        </p:spPr>
      </p:pic>
      <p:sp>
        <p:nvSpPr>
          <p:cNvPr id="2054" name="Text Placeholder 4">
            <a:extLst>
              <a:ext uri="{FF2B5EF4-FFF2-40B4-BE49-F238E27FC236}">
                <a16:creationId xmlns:a16="http://schemas.microsoft.com/office/drawing/2014/main" id="{12EAA559-89FC-4E85-BC86-9C9C1E81E4AC}"/>
              </a:ext>
            </a:extLst>
          </p:cNvPr>
          <p:cNvSpPr>
            <a:spLocks noGrp="1"/>
          </p:cNvSpPr>
          <p:nvPr>
            <p:ph type="body" sz="quarter" idx="14"/>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45576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1E9AD8F-21A9-45F0-A027-F6997213D8E8}"/>
              </a:ext>
            </a:extLst>
          </p:cNvPr>
          <p:cNvSpPr>
            <a:spLocks noGrp="1"/>
          </p:cNvSpPr>
          <p:nvPr>
            <p:ph type="title"/>
          </p:nvPr>
        </p:nvSpPr>
        <p:spPr/>
        <p:txBody>
          <a:bodyPr/>
          <a:lstStyle/>
          <a:p>
            <a:r>
              <a:rPr lang="nl-NL" dirty="0"/>
              <a:t>Week planning</a:t>
            </a:r>
          </a:p>
        </p:txBody>
      </p:sp>
      <p:graphicFrame>
        <p:nvGraphicFramePr>
          <p:cNvPr id="14" name="Tabel 15">
            <a:extLst>
              <a:ext uri="{FF2B5EF4-FFF2-40B4-BE49-F238E27FC236}">
                <a16:creationId xmlns:a16="http://schemas.microsoft.com/office/drawing/2014/main" id="{1E7CD952-A688-4B12-A548-B5859D856F86}"/>
              </a:ext>
            </a:extLst>
          </p:cNvPr>
          <p:cNvGraphicFramePr>
            <a:graphicFrameLocks noGrp="1"/>
          </p:cNvGraphicFramePr>
          <p:nvPr>
            <p:ph idx="1"/>
          </p:nvPr>
        </p:nvGraphicFramePr>
        <p:xfrm>
          <a:off x="966000" y="1256260"/>
          <a:ext cx="10260000" cy="4711239"/>
        </p:xfrm>
        <a:graphic>
          <a:graphicData uri="http://schemas.openxmlformats.org/drawingml/2006/table">
            <a:tbl>
              <a:tblPr firstRow="1" bandRow="1">
                <a:tableStyleId>{073A0DAA-6AF3-43AB-8588-CEC1D06C72B9}</a:tableStyleId>
              </a:tblPr>
              <a:tblGrid>
                <a:gridCol w="2224445">
                  <a:extLst>
                    <a:ext uri="{9D8B030D-6E8A-4147-A177-3AD203B41FA5}">
                      <a16:colId xmlns:a16="http://schemas.microsoft.com/office/drawing/2014/main" val="544909179"/>
                    </a:ext>
                  </a:extLst>
                </a:gridCol>
                <a:gridCol w="1849344">
                  <a:extLst>
                    <a:ext uri="{9D8B030D-6E8A-4147-A177-3AD203B41FA5}">
                      <a16:colId xmlns:a16="http://schemas.microsoft.com/office/drawing/2014/main" val="704932824"/>
                    </a:ext>
                  </a:extLst>
                </a:gridCol>
                <a:gridCol w="6186211">
                  <a:extLst>
                    <a:ext uri="{9D8B030D-6E8A-4147-A177-3AD203B41FA5}">
                      <a16:colId xmlns:a16="http://schemas.microsoft.com/office/drawing/2014/main" val="2447324898"/>
                    </a:ext>
                  </a:extLst>
                </a:gridCol>
              </a:tblGrid>
              <a:tr h="435144">
                <a:tc>
                  <a:txBody>
                    <a:bodyPr/>
                    <a:lstStyle/>
                    <a:p>
                      <a:r>
                        <a:rPr lang="nl-NL" dirty="0"/>
                        <a:t>Week</a:t>
                      </a:r>
                    </a:p>
                  </a:txBody>
                  <a:tcPr/>
                </a:tc>
                <a:tc>
                  <a:txBody>
                    <a:bodyPr/>
                    <a:lstStyle/>
                    <a:p>
                      <a:r>
                        <a:rPr lang="nl-NL" dirty="0"/>
                        <a:t>Datum</a:t>
                      </a:r>
                    </a:p>
                  </a:txBody>
                  <a:tcPr/>
                </a:tc>
                <a:tc>
                  <a:txBody>
                    <a:bodyPr/>
                    <a:lstStyle/>
                    <a:p>
                      <a:r>
                        <a:rPr lang="nl-NL" dirty="0"/>
                        <a:t>Onderwerp</a:t>
                      </a:r>
                    </a:p>
                  </a:txBody>
                  <a:tcPr/>
                </a:tc>
                <a:extLst>
                  <a:ext uri="{0D108BD9-81ED-4DB2-BD59-A6C34878D82A}">
                    <a16:rowId xmlns:a16="http://schemas.microsoft.com/office/drawing/2014/main" val="2548443907"/>
                  </a:ext>
                </a:extLst>
              </a:tr>
              <a:tr h="435144">
                <a:tc>
                  <a:txBody>
                    <a:bodyPr/>
                    <a:lstStyle/>
                    <a:p>
                      <a:r>
                        <a:rPr lang="nl-NL" dirty="0"/>
                        <a:t>Week 1</a:t>
                      </a:r>
                    </a:p>
                  </a:txBody>
                  <a:tcPr/>
                </a:tc>
                <a:tc>
                  <a:txBody>
                    <a:bodyPr/>
                    <a:lstStyle/>
                    <a:p>
                      <a:r>
                        <a:rPr lang="nl-NL" dirty="0"/>
                        <a:t>07-02-2022</a:t>
                      </a:r>
                    </a:p>
                  </a:txBody>
                  <a:tcPr/>
                </a:tc>
                <a:tc>
                  <a:txBody>
                    <a:bodyPr/>
                    <a:lstStyle/>
                    <a:p>
                      <a:r>
                        <a:rPr lang="nl-NL" dirty="0"/>
                        <a:t>Week van de Circulaire economie</a:t>
                      </a:r>
                    </a:p>
                  </a:txBody>
                  <a:tcPr/>
                </a:tc>
                <a:extLst>
                  <a:ext uri="{0D108BD9-81ED-4DB2-BD59-A6C34878D82A}">
                    <a16:rowId xmlns:a16="http://schemas.microsoft.com/office/drawing/2014/main" val="1673408067"/>
                  </a:ext>
                </a:extLst>
              </a:tr>
              <a:tr h="435144">
                <a:tc>
                  <a:txBody>
                    <a:bodyPr/>
                    <a:lstStyle/>
                    <a:p>
                      <a:r>
                        <a:rPr lang="nl-NL" dirty="0"/>
                        <a:t>Week 2</a:t>
                      </a:r>
                    </a:p>
                  </a:txBody>
                  <a:tcPr/>
                </a:tc>
                <a:tc>
                  <a:txBody>
                    <a:bodyPr/>
                    <a:lstStyle/>
                    <a:p>
                      <a:r>
                        <a:rPr lang="nl-NL" dirty="0"/>
                        <a:t>14-02-2022</a:t>
                      </a:r>
                    </a:p>
                  </a:txBody>
                  <a:tcPr/>
                </a:tc>
                <a:tc>
                  <a:txBody>
                    <a:bodyPr/>
                    <a:lstStyle/>
                    <a:p>
                      <a:r>
                        <a:rPr lang="nl-NL" dirty="0"/>
                        <a:t>Maatschappelijke opgave – energie en klimaat</a:t>
                      </a:r>
                    </a:p>
                  </a:txBody>
                  <a:tcPr/>
                </a:tc>
                <a:extLst>
                  <a:ext uri="{0D108BD9-81ED-4DB2-BD59-A6C34878D82A}">
                    <a16:rowId xmlns:a16="http://schemas.microsoft.com/office/drawing/2014/main" val="1383078412"/>
                  </a:ext>
                </a:extLst>
              </a:tr>
              <a:tr h="435144">
                <a:tc>
                  <a:txBody>
                    <a:bodyPr/>
                    <a:lstStyle/>
                    <a:p>
                      <a:r>
                        <a:rPr lang="nl-NL" dirty="0"/>
                        <a:t>Week 3</a:t>
                      </a:r>
                    </a:p>
                  </a:txBody>
                  <a:tcPr/>
                </a:tc>
                <a:tc>
                  <a:txBody>
                    <a:bodyPr/>
                    <a:lstStyle/>
                    <a:p>
                      <a:r>
                        <a:rPr lang="nl-NL" dirty="0"/>
                        <a:t>21-02-2022</a:t>
                      </a:r>
                    </a:p>
                  </a:txBody>
                  <a:tcPr/>
                </a:tc>
                <a:tc>
                  <a:txBody>
                    <a:bodyPr/>
                    <a:lstStyle/>
                    <a:p>
                      <a:r>
                        <a:rPr lang="nl-NL" dirty="0"/>
                        <a:t>Maatschappelijke opgave – Biodiversiteit</a:t>
                      </a:r>
                    </a:p>
                  </a:txBody>
                  <a:tcPr/>
                </a:tc>
                <a:extLst>
                  <a:ext uri="{0D108BD9-81ED-4DB2-BD59-A6C34878D82A}">
                    <a16:rowId xmlns:a16="http://schemas.microsoft.com/office/drawing/2014/main" val="777773612"/>
                  </a:ext>
                </a:extLst>
              </a:tr>
              <a:tr h="435144">
                <a:tc>
                  <a:txBody>
                    <a:bodyPr/>
                    <a:lstStyle/>
                    <a:p>
                      <a:r>
                        <a:rPr lang="nl-NL" dirty="0"/>
                        <a:t>Week 4</a:t>
                      </a:r>
                    </a:p>
                  </a:txBody>
                  <a:tcPr/>
                </a:tc>
                <a:tc>
                  <a:txBody>
                    <a:bodyPr/>
                    <a:lstStyle/>
                    <a:p>
                      <a:r>
                        <a:rPr lang="nl-NL" dirty="0"/>
                        <a:t>07-03-2022</a:t>
                      </a:r>
                    </a:p>
                  </a:txBody>
                  <a:tcPr/>
                </a:tc>
                <a:tc>
                  <a:txBody>
                    <a:bodyPr/>
                    <a:lstStyle/>
                    <a:p>
                      <a:r>
                        <a:rPr lang="nl-NL" dirty="0"/>
                        <a:t>Maatschappelijke opgave – Milieu</a:t>
                      </a:r>
                    </a:p>
                  </a:txBody>
                  <a:tcPr/>
                </a:tc>
                <a:extLst>
                  <a:ext uri="{0D108BD9-81ED-4DB2-BD59-A6C34878D82A}">
                    <a16:rowId xmlns:a16="http://schemas.microsoft.com/office/drawing/2014/main" val="89058332"/>
                  </a:ext>
                </a:extLst>
              </a:tr>
              <a:tr h="429183">
                <a:tc>
                  <a:txBody>
                    <a:bodyPr/>
                    <a:lstStyle/>
                    <a:p>
                      <a:r>
                        <a:rPr lang="nl-NL" dirty="0"/>
                        <a:t>Week 5</a:t>
                      </a:r>
                    </a:p>
                  </a:txBody>
                  <a:tcPr/>
                </a:tc>
                <a:tc>
                  <a:txBody>
                    <a:bodyPr/>
                    <a:lstStyle/>
                    <a:p>
                      <a:r>
                        <a:rPr lang="nl-NL" dirty="0"/>
                        <a:t>14-03-2022</a:t>
                      </a:r>
                    </a:p>
                  </a:txBody>
                  <a:tcPr/>
                </a:tc>
                <a:tc>
                  <a:txBody>
                    <a:bodyPr/>
                    <a:lstStyle/>
                    <a:p>
                      <a:r>
                        <a:rPr lang="nl-NL" dirty="0"/>
                        <a:t>Maatschappelijke opgave – Leveringsrisico</a:t>
                      </a:r>
                    </a:p>
                  </a:txBody>
                  <a:tcPr/>
                </a:tc>
                <a:extLst>
                  <a:ext uri="{0D108BD9-81ED-4DB2-BD59-A6C34878D82A}">
                    <a16:rowId xmlns:a16="http://schemas.microsoft.com/office/drawing/2014/main" val="1964330481"/>
                  </a:ext>
                </a:extLst>
              </a:tr>
              <a:tr h="435144">
                <a:tc>
                  <a:txBody>
                    <a:bodyPr/>
                    <a:lstStyle/>
                    <a:p>
                      <a:r>
                        <a:rPr lang="nl-NL" dirty="0"/>
                        <a:t>Week 6</a:t>
                      </a:r>
                    </a:p>
                  </a:txBody>
                  <a:tcPr/>
                </a:tc>
                <a:tc>
                  <a:txBody>
                    <a:bodyPr/>
                    <a:lstStyle/>
                    <a:p>
                      <a:r>
                        <a:rPr lang="nl-NL" dirty="0"/>
                        <a:t>21-03-2022</a:t>
                      </a:r>
                    </a:p>
                  </a:txBody>
                  <a:tcPr/>
                </a:tc>
                <a:tc>
                  <a:txBody>
                    <a:bodyPr/>
                    <a:lstStyle/>
                    <a:p>
                      <a:r>
                        <a:rPr lang="nl-NL" dirty="0"/>
                        <a:t>Maatschappelijke opgave – Het sociale fundament</a:t>
                      </a:r>
                    </a:p>
                  </a:txBody>
                  <a:tcPr/>
                </a:tc>
                <a:extLst>
                  <a:ext uri="{0D108BD9-81ED-4DB2-BD59-A6C34878D82A}">
                    <a16:rowId xmlns:a16="http://schemas.microsoft.com/office/drawing/2014/main" val="3702443490"/>
                  </a:ext>
                </a:extLst>
              </a:tr>
              <a:tr h="435144">
                <a:tc>
                  <a:txBody>
                    <a:bodyPr/>
                    <a:lstStyle/>
                    <a:p>
                      <a:r>
                        <a:rPr lang="nl-NL" dirty="0"/>
                        <a:t>Week 7</a:t>
                      </a:r>
                    </a:p>
                  </a:txBody>
                  <a:tcPr/>
                </a:tc>
                <a:tc>
                  <a:txBody>
                    <a:bodyPr/>
                    <a:lstStyle/>
                    <a:p>
                      <a:r>
                        <a:rPr lang="nl-NL" dirty="0"/>
                        <a:t>28-03-2022</a:t>
                      </a:r>
                    </a:p>
                  </a:txBody>
                  <a:tcPr/>
                </a:tc>
                <a:tc>
                  <a:txBody>
                    <a:bodyPr/>
                    <a:lstStyle/>
                    <a:p>
                      <a:r>
                        <a:rPr lang="nl-NL" dirty="0"/>
                        <a:t>Gedrag en gedragsverandering - 1</a:t>
                      </a:r>
                    </a:p>
                  </a:txBody>
                  <a:tcPr/>
                </a:tc>
                <a:extLst>
                  <a:ext uri="{0D108BD9-81ED-4DB2-BD59-A6C34878D82A}">
                    <a16:rowId xmlns:a16="http://schemas.microsoft.com/office/drawing/2014/main" val="3983666222"/>
                  </a:ext>
                </a:extLst>
              </a:tr>
              <a:tr h="276967">
                <a:tc>
                  <a:txBody>
                    <a:bodyPr/>
                    <a:lstStyle/>
                    <a:p>
                      <a:r>
                        <a:rPr lang="nl-NL" dirty="0"/>
                        <a:t>Week 8</a:t>
                      </a:r>
                    </a:p>
                  </a:txBody>
                  <a:tcPr/>
                </a:tc>
                <a:tc>
                  <a:txBody>
                    <a:bodyPr/>
                    <a:lstStyle/>
                    <a:p>
                      <a:r>
                        <a:rPr lang="nl-NL" dirty="0"/>
                        <a:t>04-04-2022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Gedrag en gedragsverandering - 2</a:t>
                      </a:r>
                    </a:p>
                  </a:txBody>
                  <a:tcPr/>
                </a:tc>
                <a:extLst>
                  <a:ext uri="{0D108BD9-81ED-4DB2-BD59-A6C34878D82A}">
                    <a16:rowId xmlns:a16="http://schemas.microsoft.com/office/drawing/2014/main" val="2792724741"/>
                  </a:ext>
                </a:extLst>
              </a:tr>
              <a:tr h="435144">
                <a:tc>
                  <a:txBody>
                    <a:bodyPr/>
                    <a:lstStyle/>
                    <a:p>
                      <a:r>
                        <a:rPr lang="nl-NL" dirty="0"/>
                        <a:t>Week 9</a:t>
                      </a:r>
                    </a:p>
                  </a:txBody>
                  <a:tcPr/>
                </a:tc>
                <a:tc>
                  <a:txBody>
                    <a:bodyPr/>
                    <a:lstStyle/>
                    <a:p>
                      <a:r>
                        <a:rPr lang="nl-NL" dirty="0"/>
                        <a:t>11-04-2022</a:t>
                      </a:r>
                    </a:p>
                  </a:txBody>
                  <a:tcPr/>
                </a:tc>
                <a:tc>
                  <a:txBody>
                    <a:bodyPr/>
                    <a:lstStyle/>
                    <a:p>
                      <a:r>
                        <a:rPr lang="nl-NL" dirty="0"/>
                        <a:t>Herhaling</a:t>
                      </a:r>
                    </a:p>
                  </a:txBody>
                  <a:tcPr/>
                </a:tc>
                <a:extLst>
                  <a:ext uri="{0D108BD9-81ED-4DB2-BD59-A6C34878D82A}">
                    <a16:rowId xmlns:a16="http://schemas.microsoft.com/office/drawing/2014/main" val="3754803207"/>
                  </a:ext>
                </a:extLst>
              </a:tr>
              <a:tr h="435144">
                <a:tc>
                  <a:txBody>
                    <a:bodyPr/>
                    <a:lstStyle/>
                    <a:p>
                      <a:r>
                        <a:rPr lang="nl-NL" dirty="0"/>
                        <a:t>Week 10</a:t>
                      </a:r>
                    </a:p>
                  </a:txBody>
                  <a:tcPr/>
                </a:tc>
                <a:tc>
                  <a:txBody>
                    <a:bodyPr/>
                    <a:lstStyle/>
                    <a:p>
                      <a:r>
                        <a:rPr lang="nl-NL" dirty="0"/>
                        <a:t>18-04-2022</a:t>
                      </a:r>
                    </a:p>
                  </a:txBody>
                  <a:tcPr/>
                </a:tc>
                <a:tc>
                  <a:txBody>
                    <a:bodyPr/>
                    <a:lstStyle/>
                    <a:p>
                      <a:r>
                        <a:rPr lang="nl-NL" dirty="0"/>
                        <a:t>Kennistoets</a:t>
                      </a:r>
                    </a:p>
                  </a:txBody>
                  <a:tcPr/>
                </a:tc>
                <a:extLst>
                  <a:ext uri="{0D108BD9-81ED-4DB2-BD59-A6C34878D82A}">
                    <a16:rowId xmlns:a16="http://schemas.microsoft.com/office/drawing/2014/main" val="2804274257"/>
                  </a:ext>
                </a:extLst>
              </a:tr>
            </a:tbl>
          </a:graphicData>
        </a:graphic>
      </p:graphicFrame>
    </p:spTree>
    <p:extLst>
      <p:ext uri="{BB962C8B-B14F-4D97-AF65-F5344CB8AC3E}">
        <p14:creationId xmlns:p14="http://schemas.microsoft.com/office/powerpoint/2010/main" val="3195118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21474183-98BF-4C65-8BFE-83D628B1F272}"/>
              </a:ext>
            </a:extLst>
          </p:cNvPr>
          <p:cNvSpPr>
            <a:spLocks noGrp="1"/>
          </p:cNvSpPr>
          <p:nvPr>
            <p:ph type="title"/>
          </p:nvPr>
        </p:nvSpPr>
        <p:spPr>
          <a:xfrm>
            <a:off x="609601" y="273051"/>
            <a:ext cx="4011084" cy="641350"/>
          </a:xfrm>
        </p:spPr>
        <p:txBody>
          <a:bodyPr/>
          <a:lstStyle/>
          <a:p>
            <a:r>
              <a:rPr lang="nl-NL" dirty="0"/>
              <a:t>Opdracht college/lezing</a:t>
            </a:r>
          </a:p>
        </p:txBody>
      </p:sp>
      <p:graphicFrame>
        <p:nvGraphicFramePr>
          <p:cNvPr id="4" name="Tabel 4">
            <a:extLst>
              <a:ext uri="{FF2B5EF4-FFF2-40B4-BE49-F238E27FC236}">
                <a16:creationId xmlns:a16="http://schemas.microsoft.com/office/drawing/2014/main" id="{BD12444E-9D1E-4A22-8B66-698D843F27FE}"/>
              </a:ext>
            </a:extLst>
          </p:cNvPr>
          <p:cNvGraphicFramePr>
            <a:graphicFrameLocks noGrp="1"/>
          </p:cNvGraphicFramePr>
          <p:nvPr>
            <p:ph idx="1"/>
          </p:nvPr>
        </p:nvGraphicFramePr>
        <p:xfrm>
          <a:off x="4962605" y="645459"/>
          <a:ext cx="7094925" cy="4190688"/>
        </p:xfrm>
        <a:graphic>
          <a:graphicData uri="http://schemas.openxmlformats.org/drawingml/2006/table">
            <a:tbl>
              <a:tblPr firstRow="1" bandRow="1">
                <a:tableStyleId>{073A0DAA-6AF3-43AB-8588-CEC1D06C72B9}</a:tableStyleId>
              </a:tblPr>
              <a:tblGrid>
                <a:gridCol w="1055694">
                  <a:extLst>
                    <a:ext uri="{9D8B030D-6E8A-4147-A177-3AD203B41FA5}">
                      <a16:colId xmlns:a16="http://schemas.microsoft.com/office/drawing/2014/main" val="215076206"/>
                    </a:ext>
                  </a:extLst>
                </a:gridCol>
                <a:gridCol w="1419449">
                  <a:extLst>
                    <a:ext uri="{9D8B030D-6E8A-4147-A177-3AD203B41FA5}">
                      <a16:colId xmlns:a16="http://schemas.microsoft.com/office/drawing/2014/main" val="4110527996"/>
                    </a:ext>
                  </a:extLst>
                </a:gridCol>
                <a:gridCol w="2490096">
                  <a:extLst>
                    <a:ext uri="{9D8B030D-6E8A-4147-A177-3AD203B41FA5}">
                      <a16:colId xmlns:a16="http://schemas.microsoft.com/office/drawing/2014/main" val="3244318652"/>
                    </a:ext>
                  </a:extLst>
                </a:gridCol>
                <a:gridCol w="2129686">
                  <a:extLst>
                    <a:ext uri="{9D8B030D-6E8A-4147-A177-3AD203B41FA5}">
                      <a16:colId xmlns:a16="http://schemas.microsoft.com/office/drawing/2014/main" val="3015070833"/>
                    </a:ext>
                  </a:extLst>
                </a:gridCol>
              </a:tblGrid>
              <a:tr h="698448">
                <a:tc>
                  <a:txBody>
                    <a:bodyPr/>
                    <a:lstStyle/>
                    <a:p>
                      <a:r>
                        <a:rPr lang="nl-NL" dirty="0"/>
                        <a:t>Week</a:t>
                      </a:r>
                    </a:p>
                  </a:txBody>
                  <a:tcPr/>
                </a:tc>
                <a:tc>
                  <a:txBody>
                    <a:bodyPr/>
                    <a:lstStyle/>
                    <a:p>
                      <a:r>
                        <a:rPr lang="nl-NL" dirty="0"/>
                        <a:t>Datum</a:t>
                      </a:r>
                    </a:p>
                  </a:txBody>
                  <a:tcPr/>
                </a:tc>
                <a:tc>
                  <a:txBody>
                    <a:bodyPr/>
                    <a:lstStyle/>
                    <a:p>
                      <a:r>
                        <a:rPr lang="nl-NL" dirty="0"/>
                        <a:t>Onderwerp</a:t>
                      </a:r>
                    </a:p>
                  </a:txBody>
                  <a:tcPr/>
                </a:tc>
                <a:tc>
                  <a:txBody>
                    <a:bodyPr/>
                    <a:lstStyle/>
                    <a:p>
                      <a:r>
                        <a:rPr lang="nl-NL" dirty="0"/>
                        <a:t>Naam</a:t>
                      </a:r>
                    </a:p>
                  </a:txBody>
                  <a:tcPr/>
                </a:tc>
                <a:extLst>
                  <a:ext uri="{0D108BD9-81ED-4DB2-BD59-A6C34878D82A}">
                    <a16:rowId xmlns:a16="http://schemas.microsoft.com/office/drawing/2014/main" val="3350258471"/>
                  </a:ext>
                </a:extLst>
              </a:tr>
              <a:tr h="698448">
                <a:tc>
                  <a:txBody>
                    <a:bodyPr/>
                    <a:lstStyle/>
                    <a:p>
                      <a:r>
                        <a:rPr lang="nl-NL" dirty="0"/>
                        <a:t>3</a:t>
                      </a:r>
                    </a:p>
                  </a:txBody>
                  <a:tcPr/>
                </a:tc>
                <a:tc>
                  <a:txBody>
                    <a:bodyPr/>
                    <a:lstStyle/>
                    <a:p>
                      <a:r>
                        <a:rPr lang="nl-NL" dirty="0"/>
                        <a:t>21-02-2022</a:t>
                      </a:r>
                    </a:p>
                  </a:txBody>
                  <a:tcPr/>
                </a:tc>
                <a:tc>
                  <a:txBody>
                    <a:bodyPr/>
                    <a:lstStyle/>
                    <a:p>
                      <a:r>
                        <a:rPr lang="nl-NL" dirty="0"/>
                        <a:t>Gedrag t.a.v. </a:t>
                      </a:r>
                      <a:r>
                        <a:rPr lang="nl-NL"/>
                        <a:t>klimaat</a:t>
                      </a:r>
                      <a:endParaRPr lang="nl-NL" dirty="0"/>
                    </a:p>
                    <a:p>
                      <a:r>
                        <a:rPr lang="nl-NL" dirty="0"/>
                        <a:t>Effect van groen</a:t>
                      </a:r>
                    </a:p>
                  </a:txBody>
                  <a:tcPr/>
                </a:tc>
                <a:tc>
                  <a:txBody>
                    <a:bodyPr/>
                    <a:lstStyle/>
                    <a:p>
                      <a:r>
                        <a:rPr lang="nl-NL" dirty="0"/>
                        <a:t>Thijs</a:t>
                      </a:r>
                    </a:p>
                    <a:p>
                      <a:r>
                        <a:rPr lang="nl-NL" dirty="0"/>
                        <a:t>Max</a:t>
                      </a:r>
                    </a:p>
                  </a:txBody>
                  <a:tcPr/>
                </a:tc>
                <a:extLst>
                  <a:ext uri="{0D108BD9-81ED-4DB2-BD59-A6C34878D82A}">
                    <a16:rowId xmlns:a16="http://schemas.microsoft.com/office/drawing/2014/main" val="4034803431"/>
                  </a:ext>
                </a:extLst>
              </a:tr>
              <a:tr h="698448">
                <a:tc>
                  <a:txBody>
                    <a:bodyPr/>
                    <a:lstStyle/>
                    <a:p>
                      <a:r>
                        <a:rPr lang="nl-NL" dirty="0"/>
                        <a:t>4</a:t>
                      </a:r>
                    </a:p>
                  </a:txBody>
                  <a:tcPr/>
                </a:tc>
                <a:tc>
                  <a:txBody>
                    <a:bodyPr/>
                    <a:lstStyle/>
                    <a:p>
                      <a:r>
                        <a:rPr lang="nl-NL" dirty="0"/>
                        <a:t>07-03-2022</a:t>
                      </a:r>
                    </a:p>
                  </a:txBody>
                  <a:tcPr/>
                </a:tc>
                <a:tc>
                  <a:txBody>
                    <a:bodyPr/>
                    <a:lstStyle/>
                    <a:p>
                      <a:r>
                        <a:rPr lang="nl-NL" dirty="0"/>
                        <a:t>Deelmaatschappij</a:t>
                      </a:r>
                    </a:p>
                    <a:p>
                      <a:r>
                        <a:rPr lang="nl-NL" dirty="0"/>
                        <a:t>De leefbare toekomst</a:t>
                      </a:r>
                    </a:p>
                  </a:txBody>
                  <a:tcPr/>
                </a:tc>
                <a:tc>
                  <a:txBody>
                    <a:bodyPr/>
                    <a:lstStyle/>
                    <a:p>
                      <a:r>
                        <a:rPr lang="nl-NL" dirty="0"/>
                        <a:t>Soumeiya</a:t>
                      </a:r>
                    </a:p>
                    <a:p>
                      <a:r>
                        <a:rPr lang="nl-NL" dirty="0"/>
                        <a:t>Mika</a:t>
                      </a:r>
                    </a:p>
                  </a:txBody>
                  <a:tcPr/>
                </a:tc>
                <a:extLst>
                  <a:ext uri="{0D108BD9-81ED-4DB2-BD59-A6C34878D82A}">
                    <a16:rowId xmlns:a16="http://schemas.microsoft.com/office/drawing/2014/main" val="3929394451"/>
                  </a:ext>
                </a:extLst>
              </a:tr>
              <a:tr h="698448">
                <a:tc>
                  <a:txBody>
                    <a:bodyPr/>
                    <a:lstStyle/>
                    <a:p>
                      <a:r>
                        <a:rPr lang="nl-NL" dirty="0"/>
                        <a:t>5</a:t>
                      </a:r>
                    </a:p>
                  </a:txBody>
                  <a:tcPr/>
                </a:tc>
                <a:tc>
                  <a:txBody>
                    <a:bodyPr/>
                    <a:lstStyle/>
                    <a:p>
                      <a:r>
                        <a:rPr lang="nl-NL" dirty="0"/>
                        <a:t>14-03-2022</a:t>
                      </a:r>
                    </a:p>
                  </a:txBody>
                  <a:tcPr/>
                </a:tc>
                <a:tc>
                  <a:txBody>
                    <a:bodyPr/>
                    <a:lstStyle/>
                    <a:p>
                      <a:r>
                        <a:rPr lang="nl-NL" dirty="0"/>
                        <a:t>Vlees &amp; vis</a:t>
                      </a:r>
                    </a:p>
                    <a:p>
                      <a:r>
                        <a:rPr lang="nl-NL" dirty="0"/>
                        <a:t>Kleding</a:t>
                      </a:r>
                    </a:p>
                  </a:txBody>
                  <a:tcPr/>
                </a:tc>
                <a:tc>
                  <a:txBody>
                    <a:bodyPr/>
                    <a:lstStyle/>
                    <a:p>
                      <a:r>
                        <a:rPr lang="nl-NL" dirty="0"/>
                        <a:t>Amber</a:t>
                      </a:r>
                    </a:p>
                    <a:p>
                      <a:r>
                        <a:rPr lang="nl-NL" dirty="0"/>
                        <a:t>Stan</a:t>
                      </a:r>
                    </a:p>
                  </a:txBody>
                  <a:tcPr/>
                </a:tc>
                <a:extLst>
                  <a:ext uri="{0D108BD9-81ED-4DB2-BD59-A6C34878D82A}">
                    <a16:rowId xmlns:a16="http://schemas.microsoft.com/office/drawing/2014/main" val="406349844"/>
                  </a:ext>
                </a:extLst>
              </a:tr>
              <a:tr h="698448">
                <a:tc>
                  <a:txBody>
                    <a:bodyPr/>
                    <a:lstStyle/>
                    <a:p>
                      <a:r>
                        <a:rPr lang="nl-NL" dirty="0"/>
                        <a:t>6</a:t>
                      </a:r>
                    </a:p>
                  </a:txBody>
                  <a:tcPr/>
                </a:tc>
                <a:tc>
                  <a:txBody>
                    <a:bodyPr/>
                    <a:lstStyle/>
                    <a:p>
                      <a:r>
                        <a:rPr lang="nl-NL" dirty="0"/>
                        <a:t>21-03-2022</a:t>
                      </a:r>
                    </a:p>
                  </a:txBody>
                  <a:tcPr/>
                </a:tc>
                <a:tc>
                  <a:txBody>
                    <a:bodyPr/>
                    <a:lstStyle/>
                    <a:p>
                      <a:r>
                        <a:rPr lang="nl-NL" dirty="0"/>
                        <a:t>Boomhuis</a:t>
                      </a:r>
                    </a:p>
                    <a:p>
                      <a:r>
                        <a:rPr lang="nl-NL" dirty="0"/>
                        <a:t>Plastic soep</a:t>
                      </a:r>
                    </a:p>
                  </a:txBody>
                  <a:tcPr/>
                </a:tc>
                <a:tc>
                  <a:txBody>
                    <a:bodyPr/>
                    <a:lstStyle/>
                    <a:p>
                      <a:r>
                        <a:rPr lang="nl-NL" dirty="0"/>
                        <a:t>Femke</a:t>
                      </a:r>
                    </a:p>
                    <a:p>
                      <a:r>
                        <a:rPr lang="nl-NL" dirty="0"/>
                        <a:t>Merijn</a:t>
                      </a:r>
                    </a:p>
                  </a:txBody>
                  <a:tcPr/>
                </a:tc>
                <a:extLst>
                  <a:ext uri="{0D108BD9-81ED-4DB2-BD59-A6C34878D82A}">
                    <a16:rowId xmlns:a16="http://schemas.microsoft.com/office/drawing/2014/main" val="3576804360"/>
                  </a:ext>
                </a:extLst>
              </a:tr>
              <a:tr h="698448">
                <a:tc>
                  <a:txBody>
                    <a:bodyPr/>
                    <a:lstStyle/>
                    <a:p>
                      <a:r>
                        <a:rPr lang="nl-NL" dirty="0"/>
                        <a:t>7</a:t>
                      </a:r>
                    </a:p>
                  </a:txBody>
                  <a:tcPr/>
                </a:tc>
                <a:tc>
                  <a:txBody>
                    <a:bodyPr/>
                    <a:lstStyle/>
                    <a:p>
                      <a:r>
                        <a:rPr lang="nl-NL" dirty="0"/>
                        <a:t>28-03-2022</a:t>
                      </a:r>
                    </a:p>
                  </a:txBody>
                  <a:tcPr/>
                </a:tc>
                <a:tc>
                  <a:txBody>
                    <a:bodyPr/>
                    <a:lstStyle/>
                    <a:p>
                      <a:r>
                        <a:rPr lang="nl-NL" dirty="0"/>
                        <a:t>Cosmetica</a:t>
                      </a:r>
                    </a:p>
                    <a:p>
                      <a:r>
                        <a:rPr lang="nl-NL" dirty="0"/>
                        <a:t>Auto</a:t>
                      </a:r>
                    </a:p>
                  </a:txBody>
                  <a:tcPr/>
                </a:tc>
                <a:tc>
                  <a:txBody>
                    <a:bodyPr/>
                    <a:lstStyle/>
                    <a:p>
                      <a:r>
                        <a:rPr lang="nl-NL" dirty="0" err="1"/>
                        <a:t>Anne-sophie</a:t>
                      </a:r>
                      <a:endParaRPr lang="nl-NL" dirty="0"/>
                    </a:p>
                    <a:p>
                      <a:r>
                        <a:rPr lang="nl-NL" dirty="0"/>
                        <a:t>Floris</a:t>
                      </a:r>
                    </a:p>
                  </a:txBody>
                  <a:tcPr/>
                </a:tc>
                <a:extLst>
                  <a:ext uri="{0D108BD9-81ED-4DB2-BD59-A6C34878D82A}">
                    <a16:rowId xmlns:a16="http://schemas.microsoft.com/office/drawing/2014/main" val="877385920"/>
                  </a:ext>
                </a:extLst>
              </a:tr>
            </a:tbl>
          </a:graphicData>
        </a:graphic>
      </p:graphicFrame>
      <p:pic>
        <p:nvPicPr>
          <p:cNvPr id="5" name="Afbeelding 4">
            <a:extLst>
              <a:ext uri="{FF2B5EF4-FFF2-40B4-BE49-F238E27FC236}">
                <a16:creationId xmlns:a16="http://schemas.microsoft.com/office/drawing/2014/main" id="{804D7425-750C-4882-A810-2115EAC58CC2}"/>
              </a:ext>
            </a:extLst>
          </p:cNvPr>
          <p:cNvPicPr>
            <a:picLocks noChangeAspect="1"/>
          </p:cNvPicPr>
          <p:nvPr/>
        </p:nvPicPr>
        <p:blipFill>
          <a:blip r:embed="rId2"/>
          <a:stretch>
            <a:fillRect/>
          </a:stretch>
        </p:blipFill>
        <p:spPr>
          <a:xfrm>
            <a:off x="96720" y="4020329"/>
            <a:ext cx="4694925" cy="2742114"/>
          </a:xfrm>
          <a:prstGeom prst="rect">
            <a:avLst/>
          </a:prstGeom>
        </p:spPr>
      </p:pic>
      <p:sp>
        <p:nvSpPr>
          <p:cNvPr id="7" name="Tekstvak 6">
            <a:extLst>
              <a:ext uri="{FF2B5EF4-FFF2-40B4-BE49-F238E27FC236}">
                <a16:creationId xmlns:a16="http://schemas.microsoft.com/office/drawing/2014/main" id="{B1FB6489-8819-4274-8408-76BBA6B99779}"/>
              </a:ext>
            </a:extLst>
          </p:cNvPr>
          <p:cNvSpPr txBox="1"/>
          <p:nvPr/>
        </p:nvSpPr>
        <p:spPr>
          <a:xfrm>
            <a:off x="609601" y="1219200"/>
            <a:ext cx="4011084" cy="646331"/>
          </a:xfrm>
          <a:prstGeom prst="rect">
            <a:avLst/>
          </a:prstGeom>
          <a:noFill/>
        </p:spPr>
        <p:txBody>
          <a:bodyPr wrap="square">
            <a:spAutoFit/>
          </a:bodyPr>
          <a:lstStyle/>
          <a:p>
            <a:r>
              <a:rPr lang="nl-NL" dirty="0"/>
              <a:t>Bedenk een onderwerp om over te presenteren.</a:t>
            </a:r>
          </a:p>
        </p:txBody>
      </p:sp>
    </p:spTree>
    <p:extLst>
      <p:ext uri="{BB962C8B-B14F-4D97-AF65-F5344CB8AC3E}">
        <p14:creationId xmlns:p14="http://schemas.microsoft.com/office/powerpoint/2010/main" val="244528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19A3291-F6A3-47BF-A11E-F8F0C102A092}"/>
              </a:ext>
            </a:extLst>
          </p:cNvPr>
          <p:cNvSpPr>
            <a:spLocks noGrp="1"/>
          </p:cNvSpPr>
          <p:nvPr>
            <p:ph type="title"/>
          </p:nvPr>
        </p:nvSpPr>
        <p:spPr>
          <a:xfrm>
            <a:off x="609601" y="273050"/>
            <a:ext cx="4011084" cy="622496"/>
          </a:xfrm>
        </p:spPr>
        <p:txBody>
          <a:bodyPr/>
          <a:lstStyle/>
          <a:p>
            <a:r>
              <a:rPr lang="nl-NL" dirty="0"/>
              <a:t>Circulaire economie wat…</a:t>
            </a:r>
          </a:p>
        </p:txBody>
      </p:sp>
      <p:sp>
        <p:nvSpPr>
          <p:cNvPr id="9" name="Tijdelijke aanduiding voor tekst 8">
            <a:extLst>
              <a:ext uri="{FF2B5EF4-FFF2-40B4-BE49-F238E27FC236}">
                <a16:creationId xmlns:a16="http://schemas.microsoft.com/office/drawing/2014/main" id="{132CD758-85D2-4D05-AB0A-42BCDAEC9FAB}"/>
              </a:ext>
            </a:extLst>
          </p:cNvPr>
          <p:cNvSpPr>
            <a:spLocks noGrp="1"/>
          </p:cNvSpPr>
          <p:nvPr>
            <p:ph type="body" sz="half" idx="2"/>
          </p:nvPr>
        </p:nvSpPr>
        <p:spPr/>
        <p:txBody>
          <a:bodyPr>
            <a:normAutofit/>
          </a:bodyPr>
          <a:lstStyle/>
          <a:p>
            <a:r>
              <a:rPr lang="nl-NL" sz="1800" b="1" dirty="0"/>
              <a:t>Waardencreatie</a:t>
            </a:r>
          </a:p>
          <a:p>
            <a:pPr marL="342900" indent="-342900">
              <a:buAutoNum type="arabicPeriod"/>
            </a:pPr>
            <a:r>
              <a:rPr lang="nl-NL" sz="1800" dirty="0"/>
              <a:t>Natuurlijke</a:t>
            </a:r>
          </a:p>
          <a:p>
            <a:pPr marL="342900" indent="-342900">
              <a:buAutoNum type="arabicPeriod"/>
            </a:pPr>
            <a:r>
              <a:rPr lang="nl-NL" sz="1800" dirty="0"/>
              <a:t>Intellectuele</a:t>
            </a:r>
          </a:p>
          <a:p>
            <a:pPr marL="342900" indent="-342900">
              <a:buAutoNum type="arabicPeriod"/>
            </a:pPr>
            <a:r>
              <a:rPr lang="nl-NL" sz="1800" dirty="0"/>
              <a:t>Financiële</a:t>
            </a:r>
          </a:p>
          <a:p>
            <a:pPr marL="342900" indent="-342900">
              <a:buAutoNum type="arabicPeriod"/>
            </a:pPr>
            <a:r>
              <a:rPr lang="nl-NL" sz="1800" dirty="0"/>
              <a:t>Materiele</a:t>
            </a:r>
          </a:p>
          <a:p>
            <a:pPr marL="342900" indent="-342900">
              <a:buAutoNum type="arabicPeriod"/>
            </a:pPr>
            <a:r>
              <a:rPr lang="nl-NL" sz="1800" dirty="0"/>
              <a:t>Sociaal-relationele</a:t>
            </a:r>
          </a:p>
          <a:p>
            <a:pPr marL="342900" indent="-342900">
              <a:buAutoNum type="arabicPeriod"/>
            </a:pPr>
            <a:r>
              <a:rPr lang="nl-NL" sz="1800" dirty="0"/>
              <a:t>Menselijke </a:t>
            </a:r>
          </a:p>
        </p:txBody>
      </p:sp>
      <p:pic>
        <p:nvPicPr>
          <p:cNvPr id="1026" name="Picture 2" descr="Afbeeldingsresultaat voor people planet profit sustainability">
            <a:extLst>
              <a:ext uri="{FF2B5EF4-FFF2-40B4-BE49-F238E27FC236}">
                <a16:creationId xmlns:a16="http://schemas.microsoft.com/office/drawing/2014/main" id="{6177605D-89AC-4B6C-9292-8685DD6259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96443" y="515650"/>
            <a:ext cx="7385956" cy="58266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670B48-8651-4B3E-AD16-942939B083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721" y="4011465"/>
            <a:ext cx="3348420" cy="251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65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9">
                                            <p:txEl>
                                              <p:pRg st="1" end="1"/>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9">
                                            <p:txEl>
                                              <p:pRg st="2" end="2"/>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nodeType="clickEffect">
                                  <p:stCondLst>
                                    <p:cond delay="0"/>
                                  </p:stCondLst>
                                  <p:iterate type="lt">
                                    <p:tmAbs val="25"/>
                                  </p:iterate>
                                  <p:childTnLst>
                                    <p:set>
                                      <p:cBhvr override="childStyle">
                                        <p:cTn id="12" dur="indefinite"/>
                                        <p:tgtEl>
                                          <p:spTgt spid="9">
                                            <p:txEl>
                                              <p:pRg st="5" end="5"/>
                                            </p:txEl>
                                          </p:spTgt>
                                        </p:tgtEl>
                                        <p:attrNameLst>
                                          <p:attrName>style.fontWeight</p:attrName>
                                        </p:attrNameLst>
                                      </p:cBhvr>
                                      <p:to>
                                        <p:strVal val="bold"/>
                                      </p:to>
                                    </p:set>
                                  </p:childTnLst>
                                </p:cTn>
                              </p:par>
                              <p:par>
                                <p:cTn id="13" presetID="15" presetClass="emph" presetSubtype="0" nodeType="withEffect">
                                  <p:stCondLst>
                                    <p:cond delay="0"/>
                                  </p:stCondLst>
                                  <p:iterate type="lt">
                                    <p:tmAbs val="25"/>
                                  </p:iterate>
                                  <p:childTnLst>
                                    <p:set>
                                      <p:cBhvr override="childStyle">
                                        <p:cTn id="14" dur="indefinite"/>
                                        <p:tgtEl>
                                          <p:spTgt spid="9">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07553-9FC1-450F-8FBF-108C484E3D58}"/>
              </a:ext>
            </a:extLst>
          </p:cNvPr>
          <p:cNvSpPr>
            <a:spLocks noGrp="1"/>
          </p:cNvSpPr>
          <p:nvPr>
            <p:ph type="title"/>
          </p:nvPr>
        </p:nvSpPr>
        <p:spPr>
          <a:xfrm>
            <a:off x="371475" y="296863"/>
            <a:ext cx="7235955" cy="1160403"/>
          </a:xfrm>
        </p:spPr>
        <p:txBody>
          <a:bodyPr/>
          <a:lstStyle/>
          <a:p>
            <a:r>
              <a:rPr lang="nl-NL" dirty="0"/>
              <a:t>Les doelen vorige keer</a:t>
            </a:r>
          </a:p>
        </p:txBody>
      </p:sp>
      <p:sp>
        <p:nvSpPr>
          <p:cNvPr id="3" name="Tijdelijke aanduiding voor inhoud 2">
            <a:extLst>
              <a:ext uri="{FF2B5EF4-FFF2-40B4-BE49-F238E27FC236}">
                <a16:creationId xmlns:a16="http://schemas.microsoft.com/office/drawing/2014/main" id="{38833FBE-DB9E-48E1-ABF1-26F2FFC15F08}"/>
              </a:ext>
            </a:extLst>
          </p:cNvPr>
          <p:cNvSpPr>
            <a:spLocks noGrp="1"/>
          </p:cNvSpPr>
          <p:nvPr>
            <p:ph idx="1"/>
          </p:nvPr>
        </p:nvSpPr>
        <p:spPr>
          <a:xfrm>
            <a:off x="371474" y="1068715"/>
            <a:ext cx="5645149" cy="4419599"/>
          </a:xfrm>
        </p:spPr>
        <p:txBody>
          <a:bodyPr/>
          <a:lstStyle/>
          <a:p>
            <a:pPr marL="285750" indent="-285750">
              <a:buFont typeface="Wingdings" panose="05000000000000000000" pitchFamily="2" charset="2"/>
              <a:buChar char="ü"/>
            </a:pPr>
            <a:r>
              <a:rPr lang="nl-NL" sz="1600" dirty="0"/>
              <a:t>Je weet voor welke maatschappelijke uitdagingen wij staan op het gebied van biodiversiteit</a:t>
            </a:r>
          </a:p>
          <a:p>
            <a:pPr marL="285750" indent="-285750">
              <a:buFont typeface="Wingdings" panose="05000000000000000000" pitchFamily="2" charset="2"/>
              <a:buChar char="ü"/>
            </a:pPr>
            <a:r>
              <a:rPr lang="nl-NL" sz="1600" dirty="0"/>
              <a:t>Je weet wat biodiversiteit is </a:t>
            </a:r>
          </a:p>
          <a:p>
            <a:pPr marL="285750" indent="-285750">
              <a:buFont typeface="Wingdings" panose="05000000000000000000" pitchFamily="2" charset="2"/>
              <a:buChar char="ü"/>
            </a:pPr>
            <a:r>
              <a:rPr lang="nl-NL" sz="1600" dirty="0"/>
              <a:t>Je weet wat de gevolgen van biodiversiteit verlies is</a:t>
            </a:r>
          </a:p>
          <a:p>
            <a:pPr marL="285750" indent="-285750">
              <a:buFont typeface="Wingdings" panose="05000000000000000000" pitchFamily="2" charset="2"/>
              <a:buChar char="ü"/>
            </a:pPr>
            <a:r>
              <a:rPr lang="nl-NL" sz="1600" dirty="0"/>
              <a:t>Je weet wat een exoot is en wat de invloeden hiervan kunnen zijn</a:t>
            </a:r>
          </a:p>
          <a:p>
            <a:pPr marL="285750" indent="-285750">
              <a:buFont typeface="Wingdings" panose="05000000000000000000" pitchFamily="2" charset="2"/>
              <a:buChar char="ü"/>
            </a:pPr>
            <a:r>
              <a:rPr lang="nl-NL" sz="1600" dirty="0"/>
              <a:t>Je weet wat </a:t>
            </a:r>
            <a:r>
              <a:rPr lang="nl-NL" sz="1600" dirty="0" err="1"/>
              <a:t>natuurinclusief</a:t>
            </a:r>
            <a:r>
              <a:rPr lang="nl-NL" sz="1600" dirty="0"/>
              <a:t> is en kan hier enkele voorbeelden van noemen</a:t>
            </a:r>
          </a:p>
          <a:p>
            <a:pPr marL="285750" indent="-285750">
              <a:buFont typeface="Wingdings" panose="05000000000000000000" pitchFamily="2" charset="2"/>
              <a:buChar char="ü"/>
            </a:pPr>
            <a:r>
              <a:rPr lang="nl-NL" sz="1600" dirty="0"/>
              <a:t>Je weet hoe je in jou omgeving een simpele aanpassing kan doe om de biodiversiteit te beïnvloeden</a:t>
            </a:r>
          </a:p>
          <a:p>
            <a:pPr marL="285750" indent="-285750">
              <a:buFont typeface="Wingdings" panose="05000000000000000000" pitchFamily="2" charset="2"/>
              <a:buChar char="ü"/>
            </a:pPr>
            <a:r>
              <a:rPr lang="nl-NL" sz="1600" dirty="0"/>
              <a:t>Succescriteria:</a:t>
            </a:r>
            <a:br>
              <a:rPr lang="nl-NL" sz="1600" dirty="0"/>
            </a:br>
            <a:r>
              <a:rPr lang="nl-NL" sz="1600" dirty="0"/>
              <a:t>Brede kennis van duurzaamheid, biodiversiteit, klimaat en milieu.</a:t>
            </a:r>
          </a:p>
          <a:p>
            <a:pPr marL="285750" indent="-285750">
              <a:buFont typeface="Wingdings" panose="05000000000000000000" pitchFamily="2" charset="2"/>
              <a:buChar char="ü"/>
            </a:pPr>
            <a:endParaRPr lang="nl-NL" sz="1600" dirty="0"/>
          </a:p>
        </p:txBody>
      </p:sp>
      <p:sp>
        <p:nvSpPr>
          <p:cNvPr id="5" name="Tijdelijke aanduiding voor tekst 4">
            <a:extLst>
              <a:ext uri="{FF2B5EF4-FFF2-40B4-BE49-F238E27FC236}">
                <a16:creationId xmlns:a16="http://schemas.microsoft.com/office/drawing/2014/main" id="{E8DAB0A6-65B3-4691-847E-B77C058E0AAF}"/>
              </a:ext>
            </a:extLst>
          </p:cNvPr>
          <p:cNvSpPr>
            <a:spLocks noGrp="1"/>
          </p:cNvSpPr>
          <p:nvPr>
            <p:ph type="body" sz="quarter" idx="14"/>
          </p:nvPr>
        </p:nvSpPr>
        <p:spPr/>
        <p:txBody>
          <a:bodyPr/>
          <a:lstStyle/>
          <a:p>
            <a:endParaRPr lang="nl-NL"/>
          </a:p>
        </p:txBody>
      </p:sp>
      <p:pic>
        <p:nvPicPr>
          <p:cNvPr id="1028" name="Picture 4" descr="Europeaan erg bezorgd om verlies biodiversiteit | VILT vzw">
            <a:extLst>
              <a:ext uri="{FF2B5EF4-FFF2-40B4-BE49-F238E27FC236}">
                <a16:creationId xmlns:a16="http://schemas.microsoft.com/office/drawing/2014/main" id="{9831363E-F99B-45E1-877A-449A0CD3E21C}"/>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4077" t="-32500" r="26463" b="-44004"/>
          <a:stretch/>
        </p:blipFill>
        <p:spPr bwMode="auto">
          <a:xfrm>
            <a:off x="6175378" y="152400"/>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06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07553-9FC1-450F-8FBF-108C484E3D58}"/>
              </a:ext>
            </a:extLst>
          </p:cNvPr>
          <p:cNvSpPr>
            <a:spLocks noGrp="1"/>
          </p:cNvSpPr>
          <p:nvPr>
            <p:ph type="title"/>
          </p:nvPr>
        </p:nvSpPr>
        <p:spPr/>
        <p:txBody>
          <a:bodyPr/>
          <a:lstStyle/>
          <a:p>
            <a:r>
              <a:rPr lang="nl-NL" dirty="0"/>
              <a:t>Les doelen</a:t>
            </a:r>
          </a:p>
        </p:txBody>
      </p:sp>
      <p:sp>
        <p:nvSpPr>
          <p:cNvPr id="3" name="Tijdelijke aanduiding voor inhoud 2">
            <a:extLst>
              <a:ext uri="{FF2B5EF4-FFF2-40B4-BE49-F238E27FC236}">
                <a16:creationId xmlns:a16="http://schemas.microsoft.com/office/drawing/2014/main" id="{38833FBE-DB9E-48E1-ABF1-26F2FFC15F08}"/>
              </a:ext>
            </a:extLst>
          </p:cNvPr>
          <p:cNvSpPr>
            <a:spLocks noGrp="1"/>
          </p:cNvSpPr>
          <p:nvPr>
            <p:ph idx="1"/>
          </p:nvPr>
        </p:nvSpPr>
        <p:spPr>
          <a:xfrm>
            <a:off x="450851" y="1002728"/>
            <a:ext cx="5645149" cy="4419599"/>
          </a:xfrm>
        </p:spPr>
        <p:txBody>
          <a:bodyPr/>
          <a:lstStyle/>
          <a:p>
            <a:pPr marL="285750" indent="-285750">
              <a:buFont typeface="Wingdings" panose="05000000000000000000" pitchFamily="2" charset="2"/>
              <a:buChar char="q"/>
            </a:pPr>
            <a:r>
              <a:rPr lang="nl-NL" sz="1600" b="0" i="1" dirty="0"/>
              <a:t>“Je hebt kennis over de donut economie”</a:t>
            </a:r>
          </a:p>
          <a:p>
            <a:pPr marL="285750" indent="-285750">
              <a:buFont typeface="Wingdings" panose="05000000000000000000" pitchFamily="2" charset="2"/>
              <a:buChar char="q"/>
            </a:pPr>
            <a:r>
              <a:rPr lang="nl-NL" sz="1600" b="0" i="1" dirty="0"/>
              <a:t>“</a:t>
            </a:r>
            <a:r>
              <a:rPr lang="nl-NL" sz="1600" b="0" i="1" dirty="0">
                <a:effectLst/>
              </a:rPr>
              <a:t>Je weet wat de zeven paden van verandering volgens </a:t>
            </a:r>
            <a:r>
              <a:rPr lang="nl-NL" sz="1600" b="0" i="1" dirty="0" err="1">
                <a:effectLst/>
              </a:rPr>
              <a:t>Raworth</a:t>
            </a:r>
            <a:r>
              <a:rPr lang="nl-NL" sz="1600" b="0" i="1" dirty="0"/>
              <a:t> zijn”</a:t>
            </a:r>
            <a:r>
              <a:rPr lang="nl-NL" sz="1600" dirty="0"/>
              <a:t> </a:t>
            </a:r>
          </a:p>
          <a:p>
            <a:pPr marL="285750" indent="-285750">
              <a:buFont typeface="Wingdings" panose="05000000000000000000" pitchFamily="2" charset="2"/>
              <a:buChar char="q"/>
            </a:pPr>
            <a:r>
              <a:rPr lang="nl-NL" sz="1600" dirty="0"/>
              <a:t>Je weet voor welke maatschappelijke uitdagingen wij staan op het gebied van milieu</a:t>
            </a:r>
          </a:p>
          <a:p>
            <a:pPr marL="285750" indent="-285750">
              <a:buFont typeface="Wingdings" panose="05000000000000000000" pitchFamily="2" charset="2"/>
              <a:buChar char="q"/>
            </a:pPr>
            <a:r>
              <a:rPr lang="nl-NL" sz="1600" dirty="0"/>
              <a:t>Je weet wat verschil is tussen klimaat, milieu en weer</a:t>
            </a:r>
            <a:endParaRPr lang="nl-NL" sz="1600" b="0" i="1" dirty="0"/>
          </a:p>
          <a:p>
            <a:pPr marL="285750" indent="-285750">
              <a:buFont typeface="Wingdings" panose="05000000000000000000" pitchFamily="2" charset="2"/>
              <a:buChar char="q"/>
            </a:pPr>
            <a:r>
              <a:rPr lang="nl-NL" sz="1600" dirty="0"/>
              <a:t>Je weet wat de gevolgen van milieu vervuiling zijn</a:t>
            </a:r>
          </a:p>
          <a:p>
            <a:pPr marL="285750" indent="-285750">
              <a:buFont typeface="Wingdings" panose="05000000000000000000" pitchFamily="2" charset="2"/>
              <a:buChar char="q"/>
            </a:pPr>
            <a:r>
              <a:rPr lang="nl-NL" sz="1600" dirty="0"/>
              <a:t>Je weet hoe je in jou omgeving een simpele aanpassing kan doe om milieuvervuiling tegen te gaan</a:t>
            </a:r>
          </a:p>
          <a:p>
            <a:pPr marL="285750" indent="-285750">
              <a:buFont typeface="Wingdings" panose="05000000000000000000" pitchFamily="2" charset="2"/>
              <a:buChar char="q"/>
            </a:pPr>
            <a:endParaRPr lang="nl-NL" sz="1600" dirty="0"/>
          </a:p>
          <a:p>
            <a:pPr marL="0" indent="0">
              <a:buNone/>
            </a:pPr>
            <a:r>
              <a:rPr lang="nl-NL" sz="1600" dirty="0"/>
              <a:t>Succescriteria:</a:t>
            </a:r>
            <a:br>
              <a:rPr lang="nl-NL" sz="1600" dirty="0"/>
            </a:br>
            <a:r>
              <a:rPr lang="nl-NL" sz="1600" dirty="0"/>
              <a:t>Brede kennis van duurzaamheid, biodiversiteit, klimaat en milieu.</a:t>
            </a:r>
          </a:p>
          <a:p>
            <a:pPr marL="0" indent="0">
              <a:buNone/>
            </a:pPr>
            <a:endParaRPr lang="nl-NL" sz="1600" dirty="0"/>
          </a:p>
        </p:txBody>
      </p:sp>
      <p:sp>
        <p:nvSpPr>
          <p:cNvPr id="5" name="Tijdelijke aanduiding voor tekst 4">
            <a:extLst>
              <a:ext uri="{FF2B5EF4-FFF2-40B4-BE49-F238E27FC236}">
                <a16:creationId xmlns:a16="http://schemas.microsoft.com/office/drawing/2014/main" id="{E8DAB0A6-65B3-4691-847E-B77C058E0AAF}"/>
              </a:ext>
            </a:extLst>
          </p:cNvPr>
          <p:cNvSpPr>
            <a:spLocks noGrp="1"/>
          </p:cNvSpPr>
          <p:nvPr>
            <p:ph type="body" sz="quarter" idx="14"/>
          </p:nvPr>
        </p:nvSpPr>
        <p:spPr/>
        <p:txBody>
          <a:bodyPr/>
          <a:lstStyle/>
          <a:p>
            <a:endParaRPr lang="nl-NL"/>
          </a:p>
        </p:txBody>
      </p:sp>
      <p:pic>
        <p:nvPicPr>
          <p:cNvPr id="1026" name="Picture 2" descr="Milieu en duurzaamheid - Leesbevordering in de klas">
            <a:extLst>
              <a:ext uri="{FF2B5EF4-FFF2-40B4-BE49-F238E27FC236}">
                <a16:creationId xmlns:a16="http://schemas.microsoft.com/office/drawing/2014/main" id="{734F9367-9D60-42B2-A059-997521F4AACE}"/>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6134" r="6134"/>
          <a:stretch>
            <a:fillRect/>
          </a:stretch>
        </p:blipFill>
        <p:spPr bwMode="auto">
          <a:xfrm>
            <a:off x="6574053" y="296863"/>
            <a:ext cx="5235168" cy="596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50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B5C04-2507-4653-ADD4-294ABA5864D0}"/>
              </a:ext>
            </a:extLst>
          </p:cNvPr>
          <p:cNvSpPr>
            <a:spLocks noGrp="1"/>
          </p:cNvSpPr>
          <p:nvPr>
            <p:ph type="title"/>
          </p:nvPr>
        </p:nvSpPr>
        <p:spPr>
          <a:xfrm>
            <a:off x="609601" y="273050"/>
            <a:ext cx="4011084" cy="1056129"/>
          </a:xfrm>
        </p:spPr>
        <p:txBody>
          <a:bodyPr/>
          <a:lstStyle/>
          <a:p>
            <a:r>
              <a:rPr lang="nl-NL" sz="3200" dirty="0"/>
              <a:t>De donut economie</a:t>
            </a:r>
          </a:p>
        </p:txBody>
      </p:sp>
      <p:sp>
        <p:nvSpPr>
          <p:cNvPr id="4" name="Tijdelijke aanduiding voor tekst 3">
            <a:extLst>
              <a:ext uri="{FF2B5EF4-FFF2-40B4-BE49-F238E27FC236}">
                <a16:creationId xmlns:a16="http://schemas.microsoft.com/office/drawing/2014/main" id="{6DE4C0AD-9859-4D81-955B-C53D625136D6}"/>
              </a:ext>
            </a:extLst>
          </p:cNvPr>
          <p:cNvSpPr>
            <a:spLocks noGrp="1"/>
          </p:cNvSpPr>
          <p:nvPr>
            <p:ph type="body" sz="half" idx="2"/>
          </p:nvPr>
        </p:nvSpPr>
        <p:spPr/>
        <p:txBody>
          <a:bodyPr>
            <a:normAutofit fontScale="92500" lnSpcReduction="20000"/>
          </a:bodyPr>
          <a:lstStyle/>
          <a:p>
            <a:r>
              <a:rPr lang="nl-NL" sz="1900" dirty="0"/>
              <a:t>De donut economie een economisch model waarbij welvaart wordt gemeten door te kijken naar de realisaties van het sociale fundament, zonder het overschrijden van het ecologische plafond;</a:t>
            </a:r>
          </a:p>
          <a:p>
            <a:endParaRPr lang="nl-NL" sz="1900" dirty="0"/>
          </a:p>
          <a:p>
            <a:pPr lvl="1"/>
            <a:r>
              <a:rPr lang="nl-NL" sz="2200" b="1" dirty="0"/>
              <a:t>Ecologisch plafond</a:t>
            </a:r>
          </a:p>
          <a:p>
            <a:pPr marL="742950" lvl="1" indent="-285750">
              <a:buFontTx/>
              <a:buChar char="-"/>
            </a:pPr>
            <a:r>
              <a:rPr lang="nl-NL" sz="2200" dirty="0"/>
              <a:t>Klimaat en energie</a:t>
            </a:r>
          </a:p>
          <a:p>
            <a:pPr marL="742950" lvl="1" indent="-285750">
              <a:buFontTx/>
              <a:buChar char="-"/>
            </a:pPr>
            <a:r>
              <a:rPr lang="nl-NL" sz="2200" dirty="0"/>
              <a:t>Biodiversiteit</a:t>
            </a:r>
          </a:p>
          <a:p>
            <a:pPr marL="742950" lvl="1" indent="-285750">
              <a:buFontTx/>
              <a:buChar char="-"/>
            </a:pPr>
            <a:r>
              <a:rPr lang="nl-NL" sz="2200" dirty="0"/>
              <a:t>Milieu</a:t>
            </a:r>
          </a:p>
          <a:p>
            <a:pPr marL="742950" lvl="1" indent="-285750">
              <a:buFontTx/>
              <a:buChar char="-"/>
            </a:pPr>
            <a:r>
              <a:rPr lang="nl-NL" sz="2200" dirty="0"/>
              <a:t>Leveringsrisico’s </a:t>
            </a:r>
          </a:p>
          <a:p>
            <a:pPr marL="285750" indent="-285750">
              <a:buFontTx/>
              <a:buChar char="-"/>
            </a:pPr>
            <a:endParaRPr lang="nl-NL" sz="2400" dirty="0"/>
          </a:p>
          <a:p>
            <a:endParaRPr lang="nl-NL" sz="2400" dirty="0"/>
          </a:p>
          <a:p>
            <a:pPr lvl="1"/>
            <a:r>
              <a:rPr lang="nl-NL" sz="2200" b="1" dirty="0"/>
              <a:t>Sociaal fundament</a:t>
            </a:r>
          </a:p>
          <a:p>
            <a:pPr marL="742950" lvl="1" indent="-285750">
              <a:buFontTx/>
              <a:buChar char="-"/>
            </a:pPr>
            <a:r>
              <a:rPr lang="nl-NL" sz="2000" dirty="0"/>
              <a:t>Gezondheid</a:t>
            </a:r>
          </a:p>
          <a:p>
            <a:pPr marL="742950" lvl="1" indent="-285750">
              <a:buFontTx/>
              <a:buChar char="-"/>
            </a:pPr>
            <a:r>
              <a:rPr lang="nl-NL" sz="2000" dirty="0"/>
              <a:t>Gelijke kansen &amp; gelijkheid</a:t>
            </a:r>
          </a:p>
          <a:p>
            <a:pPr marL="742950" lvl="1" indent="-285750">
              <a:buFontTx/>
              <a:buChar char="-"/>
            </a:pPr>
            <a:r>
              <a:rPr lang="nl-NL" sz="2000" dirty="0"/>
              <a:t>Inkomen en werk</a:t>
            </a:r>
          </a:p>
          <a:p>
            <a:pPr marL="742950" lvl="1" indent="-285750">
              <a:buFontTx/>
              <a:buChar char="-"/>
            </a:pPr>
            <a:r>
              <a:rPr lang="nl-NL" sz="2000" dirty="0"/>
              <a:t>Politieke stem</a:t>
            </a:r>
          </a:p>
          <a:p>
            <a:endParaRPr lang="nl-NL" b="1" i="1" dirty="0"/>
          </a:p>
          <a:p>
            <a:endParaRPr lang="nl-NL" sz="1400" b="1" i="1" dirty="0"/>
          </a:p>
          <a:p>
            <a:endParaRPr lang="nl-NL" b="1" i="1" dirty="0"/>
          </a:p>
          <a:p>
            <a:endParaRPr lang="nl-NL" dirty="0"/>
          </a:p>
        </p:txBody>
      </p:sp>
      <p:pic>
        <p:nvPicPr>
          <p:cNvPr id="5" name="Picture 4">
            <a:extLst>
              <a:ext uri="{FF2B5EF4-FFF2-40B4-BE49-F238E27FC236}">
                <a16:creationId xmlns:a16="http://schemas.microsoft.com/office/drawing/2014/main" id="{D407B4C1-19DE-421D-93C8-FA87AC3BA7F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67263" y="643930"/>
            <a:ext cx="6815137" cy="5111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151930"/>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2302</Words>
  <Application>Microsoft Office PowerPoint</Application>
  <PresentationFormat>Breedbeeld</PresentationFormat>
  <Paragraphs>269</Paragraphs>
  <Slides>22</Slides>
  <Notes>10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22</vt:i4>
      </vt:variant>
    </vt:vector>
  </HeadingPairs>
  <TitlesOfParts>
    <vt:vector size="31" baseType="lpstr">
      <vt:lpstr>Arial</vt:lpstr>
      <vt:lpstr>Arial</vt:lpstr>
      <vt:lpstr>Arial Black</vt:lpstr>
      <vt:lpstr>Calibri</vt:lpstr>
      <vt:lpstr>Calibri Light</vt:lpstr>
      <vt:lpstr>Lato</vt:lpstr>
      <vt:lpstr>Wingdings</vt:lpstr>
      <vt:lpstr>ThemaYuverta</vt:lpstr>
      <vt:lpstr>Kantoorthema</vt:lpstr>
      <vt:lpstr>Circulaire economie</vt:lpstr>
      <vt:lpstr>PowerPoint-presentatie</vt:lpstr>
      <vt:lpstr>Vandaag </vt:lpstr>
      <vt:lpstr>Week planning</vt:lpstr>
      <vt:lpstr>Opdracht college/lezing</vt:lpstr>
      <vt:lpstr>Circulaire economie wat…</vt:lpstr>
      <vt:lpstr>Les doelen vorige keer</vt:lpstr>
      <vt:lpstr>Les doelen</vt:lpstr>
      <vt:lpstr>De donut economie</vt:lpstr>
      <vt:lpstr>Donut economie</vt:lpstr>
      <vt:lpstr>Verkiezingen waar kan je effect op hebben en waar wil je effect op hebben</vt:lpstr>
      <vt:lpstr>Herhaling Klimaat, weer of milieu?  Wat zegt het woordenboek</vt:lpstr>
      <vt:lpstr>Milieuvervuiling waar denken jullie aan</vt:lpstr>
      <vt:lpstr>Milieuvervuiling</vt:lpstr>
      <vt:lpstr>Bodemverontreining</vt:lpstr>
      <vt:lpstr>Luchtvervuiling</vt:lpstr>
      <vt:lpstr>Watervervuiling</vt:lpstr>
      <vt:lpstr>Ruimteschroot</vt:lpstr>
      <vt:lpstr>Andere type vervuilingen </vt:lpstr>
      <vt:lpstr>Milieuvervuiling wat gebeurd daar nu tegen</vt:lpstr>
      <vt:lpstr>PowerPoint-presentatie</vt:lpstr>
      <vt:lpstr>Les doelen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2022-03-07T07:31:03Z</dcterms:created>
  <dcterms:modified xsi:type="dcterms:W3CDTF">2022-03-07T10:52:40Z</dcterms:modified>
</cp:coreProperties>
</file>